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F1813-E610-474E-80FE-E4100151841E}" v="371" dt="2021-06-24T06:28:48.6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791F1813-E610-474E-80FE-E4100151841E}"/>
    <pc:docChg chg="undo custSel addSld delSld modSld">
      <pc:chgData name="Seelen, BMJG (Bernhard)" userId="8c651d8e-946e-4948-8a64-4c10bca0126f" providerId="ADAL" clId="{791F1813-E610-474E-80FE-E4100151841E}" dt="2021-06-24T06:32:16.908" v="1806" actId="1076"/>
      <pc:docMkLst>
        <pc:docMk/>
      </pc:docMkLst>
      <pc:sldChg chg="addSp delSp modSp mod modAnim">
        <pc:chgData name="Seelen, BMJG (Bernhard)" userId="8c651d8e-946e-4948-8a64-4c10bca0126f" providerId="ADAL" clId="{791F1813-E610-474E-80FE-E4100151841E}" dt="2021-06-24T06:25:22.914" v="1750" actId="20577"/>
        <pc:sldMkLst>
          <pc:docMk/>
          <pc:sldMk cId="447959811" sldId="258"/>
        </pc:sldMkLst>
        <pc:spChg chg="del">
          <ac:chgData name="Seelen, BMJG (Bernhard)" userId="8c651d8e-946e-4948-8a64-4c10bca0126f" providerId="ADAL" clId="{791F1813-E610-474E-80FE-E4100151841E}" dt="2021-06-23T12:51:49.302" v="1404" actId="478"/>
          <ac:spMkLst>
            <pc:docMk/>
            <pc:sldMk cId="447959811" sldId="258"/>
            <ac:spMk id="22" creationId="{7BBFE9EE-03AD-42DA-8BCD-E845D6F836A6}"/>
          </ac:spMkLst>
        </pc:spChg>
        <pc:spChg chg="mod">
          <ac:chgData name="Seelen, BMJG (Bernhard)" userId="8c651d8e-946e-4948-8a64-4c10bca0126f" providerId="ADAL" clId="{791F1813-E610-474E-80FE-E4100151841E}" dt="2021-06-23T08:40:22.317" v="65" actId="1076"/>
          <ac:spMkLst>
            <pc:docMk/>
            <pc:sldMk cId="447959811" sldId="258"/>
            <ac:spMk id="32" creationId="{D921D826-C026-4C14-ABC2-DE5508659E58}"/>
          </ac:spMkLst>
        </pc:spChg>
        <pc:spChg chg="mod">
          <ac:chgData name="Seelen, BMJG (Bernhard)" userId="8c651d8e-946e-4948-8a64-4c10bca0126f" providerId="ADAL" clId="{791F1813-E610-474E-80FE-E4100151841E}" dt="2021-06-24T06:25:22.914" v="1750" actId="20577"/>
          <ac:spMkLst>
            <pc:docMk/>
            <pc:sldMk cId="447959811" sldId="258"/>
            <ac:spMk id="33" creationId="{5E8602A1-6151-4BC5-AB26-7D9AE8F7F5DA}"/>
          </ac:spMkLst>
        </pc:spChg>
        <pc:picChg chg="add mod">
          <ac:chgData name="Seelen, BMJG (Bernhard)" userId="8c651d8e-946e-4948-8a64-4c10bca0126f" providerId="ADAL" clId="{791F1813-E610-474E-80FE-E4100151841E}" dt="2021-06-23T08:24:18.305" v="3" actId="1076"/>
          <ac:picMkLst>
            <pc:docMk/>
            <pc:sldMk cId="447959811" sldId="258"/>
            <ac:picMk id="47" creationId="{9477A3A9-6042-4B66-9338-14D419E620A7}"/>
          </ac:picMkLst>
        </pc:picChg>
        <pc:picChg chg="add mod">
          <ac:chgData name="Seelen, BMJG (Bernhard)" userId="8c651d8e-946e-4948-8a64-4c10bca0126f" providerId="ADAL" clId="{791F1813-E610-474E-80FE-E4100151841E}" dt="2021-06-23T08:25:57.420" v="11" actId="14100"/>
          <ac:picMkLst>
            <pc:docMk/>
            <pc:sldMk cId="447959811" sldId="258"/>
            <ac:picMk id="48" creationId="{C404E7D9-63CF-48AB-A24D-F96674EECD2E}"/>
          </ac:picMkLst>
        </pc:picChg>
        <pc:picChg chg="add mod modCrop">
          <ac:chgData name="Seelen, BMJG (Bernhard)" userId="8c651d8e-946e-4948-8a64-4c10bca0126f" providerId="ADAL" clId="{791F1813-E610-474E-80FE-E4100151841E}" dt="2021-06-23T08:27:21.841" v="18" actId="1076"/>
          <ac:picMkLst>
            <pc:docMk/>
            <pc:sldMk cId="447959811" sldId="258"/>
            <ac:picMk id="49" creationId="{77015EF1-48A6-421E-8329-BB1816804758}"/>
          </ac:picMkLst>
        </pc:picChg>
        <pc:picChg chg="add mod modCrop">
          <ac:chgData name="Seelen, BMJG (Bernhard)" userId="8c651d8e-946e-4948-8a64-4c10bca0126f" providerId="ADAL" clId="{791F1813-E610-474E-80FE-E4100151841E}" dt="2021-06-23T12:51:56.488" v="1405" actId="1076"/>
          <ac:picMkLst>
            <pc:docMk/>
            <pc:sldMk cId="447959811" sldId="258"/>
            <ac:picMk id="50" creationId="{795A5927-78A3-4230-B927-B193EC7438DF}"/>
          </ac:picMkLst>
        </pc:picChg>
        <pc:picChg chg="add mod">
          <ac:chgData name="Seelen, BMJG (Bernhard)" userId="8c651d8e-946e-4948-8a64-4c10bca0126f" providerId="ADAL" clId="{791F1813-E610-474E-80FE-E4100151841E}" dt="2021-06-23T12:41:47.673" v="1324" actId="1076"/>
          <ac:picMkLst>
            <pc:docMk/>
            <pc:sldMk cId="447959811" sldId="258"/>
            <ac:picMk id="56" creationId="{0A6CE74C-4785-44BB-9B89-D803C737627F}"/>
          </ac:picMkLst>
        </pc:picChg>
        <pc:picChg chg="add mod">
          <ac:chgData name="Seelen, BMJG (Bernhard)" userId="8c651d8e-946e-4948-8a64-4c10bca0126f" providerId="ADAL" clId="{791F1813-E610-474E-80FE-E4100151841E}" dt="2021-06-23T11:37:30.746" v="858" actId="1076"/>
          <ac:picMkLst>
            <pc:docMk/>
            <pc:sldMk cId="447959811" sldId="258"/>
            <ac:picMk id="58" creationId="{CDF96788-8DDD-49B2-B028-183860A9A1CE}"/>
          </ac:picMkLst>
        </pc:picChg>
        <pc:picChg chg="add del">
          <ac:chgData name="Seelen, BMJG (Bernhard)" userId="8c651d8e-946e-4948-8a64-4c10bca0126f" providerId="ADAL" clId="{791F1813-E610-474E-80FE-E4100151841E}" dt="2021-06-23T08:40:51.121" v="68"/>
          <ac:picMkLst>
            <pc:docMk/>
            <pc:sldMk cId="447959811" sldId="258"/>
            <ac:picMk id="1026" creationId="{6487797B-C03F-4E07-B7D6-327C7316E706}"/>
          </ac:picMkLst>
        </pc:picChg>
        <pc:cxnChg chg="mod">
          <ac:chgData name="Seelen, BMJG (Bernhard)" userId="8c651d8e-946e-4948-8a64-4c10bca0126f" providerId="ADAL" clId="{791F1813-E610-474E-80FE-E4100151841E}" dt="2021-06-23T08:29:14.322" v="27" actId="14100"/>
          <ac:cxnSpMkLst>
            <pc:docMk/>
            <pc:sldMk cId="447959811" sldId="258"/>
            <ac:cxnSpMk id="34" creationId="{C141FBFC-A3F5-4EBC-B1C8-EB797BDFC450}"/>
          </ac:cxnSpMkLst>
        </pc:cxnChg>
        <pc:cxnChg chg="mod">
          <ac:chgData name="Seelen, BMJG (Bernhard)" userId="8c651d8e-946e-4948-8a64-4c10bca0126f" providerId="ADAL" clId="{791F1813-E610-474E-80FE-E4100151841E}" dt="2021-06-23T08:29:08.952" v="26" actId="14100"/>
          <ac:cxnSpMkLst>
            <pc:docMk/>
            <pc:sldMk cId="447959811" sldId="258"/>
            <ac:cxnSpMk id="35" creationId="{27B2D4CB-2303-451A-B672-4A8ADEDD3AF6}"/>
          </ac:cxnSpMkLst>
        </pc:cxnChg>
        <pc:cxnChg chg="mod">
          <ac:chgData name="Seelen, BMJG (Bernhard)" userId="8c651d8e-946e-4948-8a64-4c10bca0126f" providerId="ADAL" clId="{791F1813-E610-474E-80FE-E4100151841E}" dt="2021-06-23T12:51:56.488" v="1405" actId="1076"/>
          <ac:cxnSpMkLst>
            <pc:docMk/>
            <pc:sldMk cId="447959811" sldId="258"/>
            <ac:cxnSpMk id="36" creationId="{9FE3BCC4-1905-4073-B931-391660958B43}"/>
          </ac:cxnSpMkLst>
        </pc:cxnChg>
        <pc:cxnChg chg="mod">
          <ac:chgData name="Seelen, BMJG (Bernhard)" userId="8c651d8e-946e-4948-8a64-4c10bca0126f" providerId="ADAL" clId="{791F1813-E610-474E-80FE-E4100151841E}" dt="2021-06-23T11:37:36.978" v="859" actId="14100"/>
          <ac:cxnSpMkLst>
            <pc:docMk/>
            <pc:sldMk cId="447959811" sldId="258"/>
            <ac:cxnSpMk id="38" creationId="{E5F866D6-1EF8-43E6-98A7-53670AAA7010}"/>
          </ac:cxnSpMkLst>
        </pc:cxnChg>
        <pc:cxnChg chg="mod">
          <ac:chgData name="Seelen, BMJG (Bernhard)" userId="8c651d8e-946e-4948-8a64-4c10bca0126f" providerId="ADAL" clId="{791F1813-E610-474E-80FE-E4100151841E}" dt="2021-06-23T08:40:22.317" v="65" actId="1076"/>
          <ac:cxnSpMkLst>
            <pc:docMk/>
            <pc:sldMk cId="447959811" sldId="258"/>
            <ac:cxnSpMk id="40" creationId="{FF2D4EDD-09C0-40BD-A734-D60CBF8DA02D}"/>
          </ac:cxnSpMkLst>
        </pc:cxnChg>
      </pc:sldChg>
      <pc:sldChg chg="addSp delSp modSp add mod modAnim">
        <pc:chgData name="Seelen, BMJG (Bernhard)" userId="8c651d8e-946e-4948-8a64-4c10bca0126f" providerId="ADAL" clId="{791F1813-E610-474E-80FE-E4100151841E}" dt="2021-06-24T06:30:41.053" v="1791" actId="1076"/>
        <pc:sldMkLst>
          <pc:docMk/>
          <pc:sldMk cId="1149801932" sldId="259"/>
        </pc:sldMkLst>
        <pc:spChg chg="add del mod">
          <ac:chgData name="Seelen, BMJG (Bernhard)" userId="8c651d8e-946e-4948-8a64-4c10bca0126f" providerId="ADAL" clId="{791F1813-E610-474E-80FE-E4100151841E}" dt="2021-06-23T08:41:22.389" v="73"/>
          <ac:spMkLst>
            <pc:docMk/>
            <pc:sldMk cId="1149801932" sldId="259"/>
            <ac:spMk id="6" creationId="{777DA364-0E56-428F-8775-543D6FA335CD}"/>
          </ac:spMkLst>
        </pc:spChg>
        <pc:spChg chg="add mod">
          <ac:chgData name="Seelen, BMJG (Bernhard)" userId="8c651d8e-946e-4948-8a64-4c10bca0126f" providerId="ADAL" clId="{791F1813-E610-474E-80FE-E4100151841E}" dt="2021-06-24T06:29:57.461" v="1785" actId="1076"/>
          <ac:spMkLst>
            <pc:docMk/>
            <pc:sldMk cId="1149801932" sldId="259"/>
            <ac:spMk id="7" creationId="{00DF9DF8-A9D5-4E34-B45D-885BC2D7FF03}"/>
          </ac:spMkLst>
        </pc:spChg>
        <pc:spChg chg="mod">
          <ac:chgData name="Seelen, BMJG (Bernhard)" userId="8c651d8e-946e-4948-8a64-4c10bca0126f" providerId="ADAL" clId="{791F1813-E610-474E-80FE-E4100151841E}" dt="2021-06-24T06:23:56.619" v="1747" actId="6549"/>
          <ac:spMkLst>
            <pc:docMk/>
            <pc:sldMk cId="1149801932" sldId="259"/>
            <ac:spMk id="33" creationId="{5E8602A1-6151-4BC5-AB26-7D9AE8F7F5DA}"/>
          </ac:spMkLst>
        </pc:spChg>
        <pc:spChg chg="add mod">
          <ac:chgData name="Seelen, BMJG (Bernhard)" userId="8c651d8e-946e-4948-8a64-4c10bca0126f" providerId="ADAL" clId="{791F1813-E610-474E-80FE-E4100151841E}" dt="2021-06-23T10:37:51.439" v="539" actId="1076"/>
          <ac:spMkLst>
            <pc:docMk/>
            <pc:sldMk cId="1149801932" sldId="259"/>
            <ac:spMk id="41" creationId="{B8187437-28D7-45C9-A8CA-DD14034A9F6B}"/>
          </ac:spMkLst>
        </pc:spChg>
        <pc:spChg chg="add mod">
          <ac:chgData name="Seelen, BMJG (Bernhard)" userId="8c651d8e-946e-4948-8a64-4c10bca0126f" providerId="ADAL" clId="{791F1813-E610-474E-80FE-E4100151841E}" dt="2021-06-23T08:46:02.827" v="274" actId="20577"/>
          <ac:spMkLst>
            <pc:docMk/>
            <pc:sldMk cId="1149801932" sldId="259"/>
            <ac:spMk id="52" creationId="{409E7DF9-B015-4C6E-B65C-7E8EF4EC7CFA}"/>
          </ac:spMkLst>
        </pc:spChg>
        <pc:spChg chg="add mod">
          <ac:chgData name="Seelen, BMJG (Bernhard)" userId="8c651d8e-946e-4948-8a64-4c10bca0126f" providerId="ADAL" clId="{791F1813-E610-474E-80FE-E4100151841E}" dt="2021-06-23T12:43:59.089" v="1344" actId="1076"/>
          <ac:spMkLst>
            <pc:docMk/>
            <pc:sldMk cId="1149801932" sldId="259"/>
            <ac:spMk id="53" creationId="{55359FEA-8A2E-4317-AEBF-781203585728}"/>
          </ac:spMkLst>
        </pc:spChg>
        <pc:spChg chg="add mod">
          <ac:chgData name="Seelen, BMJG (Bernhard)" userId="8c651d8e-946e-4948-8a64-4c10bca0126f" providerId="ADAL" clId="{791F1813-E610-474E-80FE-E4100151841E}" dt="2021-06-23T12:57:59.281" v="1493" actId="1076"/>
          <ac:spMkLst>
            <pc:docMk/>
            <pc:sldMk cId="1149801932" sldId="259"/>
            <ac:spMk id="69" creationId="{0042F85C-BA25-4642-B31F-4F9B431DEEBF}"/>
          </ac:spMkLst>
        </pc:spChg>
        <pc:spChg chg="add mod">
          <ac:chgData name="Seelen, BMJG (Bernhard)" userId="8c651d8e-946e-4948-8a64-4c10bca0126f" providerId="ADAL" clId="{791F1813-E610-474E-80FE-E4100151841E}" dt="2021-06-24T06:30:41.053" v="1791" actId="1076"/>
          <ac:spMkLst>
            <pc:docMk/>
            <pc:sldMk cId="1149801932" sldId="259"/>
            <ac:spMk id="74" creationId="{156A8964-31C8-4D2C-96F9-4EAB01CE981A}"/>
          </ac:spMkLst>
        </pc:spChg>
        <pc:spChg chg="add del mod">
          <ac:chgData name="Seelen, BMJG (Bernhard)" userId="8c651d8e-946e-4948-8a64-4c10bca0126f" providerId="ADAL" clId="{791F1813-E610-474E-80FE-E4100151841E}" dt="2021-06-23T10:39:13.970" v="543" actId="478"/>
          <ac:spMkLst>
            <pc:docMk/>
            <pc:sldMk cId="1149801932" sldId="259"/>
            <ac:spMk id="87" creationId="{A8D9D62E-8928-44AF-A5E8-53136AF9F04F}"/>
          </ac:spMkLst>
        </pc:spChg>
        <pc:spChg chg="add mod">
          <ac:chgData name="Seelen, BMJG (Bernhard)" userId="8c651d8e-946e-4948-8a64-4c10bca0126f" providerId="ADAL" clId="{791F1813-E610-474E-80FE-E4100151841E}" dt="2021-06-23T12:43:54.202" v="1343" actId="20577"/>
          <ac:spMkLst>
            <pc:docMk/>
            <pc:sldMk cId="1149801932" sldId="259"/>
            <ac:spMk id="90" creationId="{4A2C519A-7DBC-48A6-A04B-471DFFB13064}"/>
          </ac:spMkLst>
        </pc:spChg>
        <pc:spChg chg="add mod">
          <ac:chgData name="Seelen, BMJG (Bernhard)" userId="8c651d8e-946e-4948-8a64-4c10bca0126f" providerId="ADAL" clId="{791F1813-E610-474E-80FE-E4100151841E}" dt="2021-06-24T06:29:19.777" v="1776" actId="1076"/>
          <ac:spMkLst>
            <pc:docMk/>
            <pc:sldMk cId="1149801932" sldId="259"/>
            <ac:spMk id="91" creationId="{3248E0B2-9E62-4CAC-9368-09BC3C181666}"/>
          </ac:spMkLst>
        </pc:spChg>
        <pc:picChg chg="mod">
          <ac:chgData name="Seelen, BMJG (Bernhard)" userId="8c651d8e-946e-4948-8a64-4c10bca0126f" providerId="ADAL" clId="{791F1813-E610-474E-80FE-E4100151841E}" dt="2021-06-23T10:36:46.085" v="533" actId="1076"/>
          <ac:picMkLst>
            <pc:docMk/>
            <pc:sldMk cId="1149801932" sldId="259"/>
            <ac:picMk id="56" creationId="{0A6CE74C-4785-44BB-9B89-D803C737627F}"/>
          </ac:picMkLst>
        </pc:picChg>
        <pc:picChg chg="add mod">
          <ac:chgData name="Seelen, BMJG (Bernhard)" userId="8c651d8e-946e-4948-8a64-4c10bca0126f" providerId="ADAL" clId="{791F1813-E610-474E-80FE-E4100151841E}" dt="2021-06-23T12:58:04.105" v="1494" actId="1076"/>
          <ac:picMkLst>
            <pc:docMk/>
            <pc:sldMk cId="1149801932" sldId="259"/>
            <ac:picMk id="70" creationId="{92C11F6F-D5ED-452F-95AB-DDAD2BE1748A}"/>
          </ac:picMkLst>
        </pc:picChg>
        <pc:picChg chg="add del">
          <ac:chgData name="Seelen, BMJG (Bernhard)" userId="8c651d8e-946e-4948-8a64-4c10bca0126f" providerId="ADAL" clId="{791F1813-E610-474E-80FE-E4100151841E}" dt="2021-06-23T10:27:33.180" v="413"/>
          <ac:picMkLst>
            <pc:docMk/>
            <pc:sldMk cId="1149801932" sldId="259"/>
            <ac:picMk id="71" creationId="{61D14E4E-EA9C-4BB4-A03C-6BD5A5E29EF1}"/>
          </ac:picMkLst>
        </pc:picChg>
        <pc:picChg chg="add mod">
          <ac:chgData name="Seelen, BMJG (Bernhard)" userId="8c651d8e-946e-4948-8a64-4c10bca0126f" providerId="ADAL" clId="{791F1813-E610-474E-80FE-E4100151841E}" dt="2021-06-24T06:29:30.224" v="1779" actId="1076"/>
          <ac:picMkLst>
            <pc:docMk/>
            <pc:sldMk cId="1149801932" sldId="259"/>
            <ac:picMk id="72" creationId="{C8D6C964-2F67-4176-A452-C5C1C1F196D3}"/>
          </ac:picMkLst>
        </pc:picChg>
        <pc:picChg chg="add mod modCrop">
          <ac:chgData name="Seelen, BMJG (Bernhard)" userId="8c651d8e-946e-4948-8a64-4c10bca0126f" providerId="ADAL" clId="{791F1813-E610-474E-80FE-E4100151841E}" dt="2021-06-24T06:29:50.894" v="1783" actId="1076"/>
          <ac:picMkLst>
            <pc:docMk/>
            <pc:sldMk cId="1149801932" sldId="259"/>
            <ac:picMk id="73" creationId="{7DC3ED74-377D-4E3F-8B4F-86DA17F00862}"/>
          </ac:picMkLst>
        </pc:picChg>
        <pc:picChg chg="add mod modCrop">
          <ac:chgData name="Seelen, BMJG (Bernhard)" userId="8c651d8e-946e-4948-8a64-4c10bca0126f" providerId="ADAL" clId="{791F1813-E610-474E-80FE-E4100151841E}" dt="2021-06-24T06:29:36.464" v="1780" actId="14100"/>
          <ac:picMkLst>
            <pc:docMk/>
            <pc:sldMk cId="1149801932" sldId="259"/>
            <ac:picMk id="86" creationId="{94596872-13F1-4267-AF60-D9A72C418ED8}"/>
          </ac:picMkLst>
        </pc:picChg>
        <pc:picChg chg="add mod">
          <ac:chgData name="Seelen, BMJG (Bernhard)" userId="8c651d8e-946e-4948-8a64-4c10bca0126f" providerId="ADAL" clId="{791F1813-E610-474E-80FE-E4100151841E}" dt="2021-06-23T11:37:22.486" v="856"/>
          <ac:picMkLst>
            <pc:docMk/>
            <pc:sldMk cId="1149801932" sldId="259"/>
            <ac:picMk id="89" creationId="{C3CED621-6C06-480C-B1F8-9DD8594B646D}"/>
          </ac:picMkLst>
        </pc:picChg>
        <pc:picChg chg="add mod">
          <ac:chgData name="Seelen, BMJG (Bernhard)" userId="8c651d8e-946e-4948-8a64-4c10bca0126f" providerId="ADAL" clId="{791F1813-E610-474E-80FE-E4100151841E}" dt="2021-06-23T13:11:06.151" v="1612"/>
          <ac:picMkLst>
            <pc:docMk/>
            <pc:sldMk cId="1149801932" sldId="259"/>
            <ac:picMk id="92" creationId="{2541D4E4-ABE8-40B7-85E1-9D1DC1ED6DBB}"/>
          </ac:picMkLst>
        </pc:picChg>
        <pc:cxnChg chg="add mod">
          <ac:chgData name="Seelen, BMJG (Bernhard)" userId="8c651d8e-946e-4948-8a64-4c10bca0126f" providerId="ADAL" clId="{791F1813-E610-474E-80FE-E4100151841E}" dt="2021-06-23T08:43:20.793" v="134" actId="14100"/>
          <ac:cxnSpMkLst>
            <pc:docMk/>
            <pc:sldMk cId="1149801932" sldId="259"/>
            <ac:cxnSpMk id="37" creationId="{E182968F-1B53-44F2-97FC-F02374D8DFF0}"/>
          </ac:cxnSpMkLst>
        </pc:cxnChg>
        <pc:cxnChg chg="mod">
          <ac:chgData name="Seelen, BMJG (Bernhard)" userId="8c651d8e-946e-4948-8a64-4c10bca0126f" providerId="ADAL" clId="{791F1813-E610-474E-80FE-E4100151841E}" dt="2021-06-23T10:39:43.432" v="546" actId="14100"/>
          <ac:cxnSpMkLst>
            <pc:docMk/>
            <pc:sldMk cId="1149801932" sldId="259"/>
            <ac:cxnSpMk id="38" creationId="{E5F866D6-1EF8-43E6-98A7-53670AAA7010}"/>
          </ac:cxnSpMkLst>
        </pc:cxnChg>
        <pc:cxnChg chg="add del mod">
          <ac:chgData name="Seelen, BMJG (Bernhard)" userId="8c651d8e-946e-4948-8a64-4c10bca0126f" providerId="ADAL" clId="{791F1813-E610-474E-80FE-E4100151841E}" dt="2021-06-23T10:39:36.659" v="545" actId="478"/>
          <ac:cxnSpMkLst>
            <pc:docMk/>
            <pc:sldMk cId="1149801932" sldId="259"/>
            <ac:cxnSpMk id="39" creationId="{EED9EDCB-5DCF-4B60-97DE-78FF5EFFC27B}"/>
          </ac:cxnSpMkLst>
        </pc:cxnChg>
        <pc:cxnChg chg="add mod">
          <ac:chgData name="Seelen, BMJG (Bernhard)" userId="8c651d8e-946e-4948-8a64-4c10bca0126f" providerId="ADAL" clId="{791F1813-E610-474E-80FE-E4100151841E}" dt="2021-06-23T08:43:52.032" v="138" actId="1076"/>
          <ac:cxnSpMkLst>
            <pc:docMk/>
            <pc:sldMk cId="1149801932" sldId="259"/>
            <ac:cxnSpMk id="44" creationId="{10165297-DB02-41F7-8883-BA0025D2E5C5}"/>
          </ac:cxnSpMkLst>
        </pc:cxnChg>
        <pc:cxnChg chg="add mod">
          <ac:chgData name="Seelen, BMJG (Bernhard)" userId="8c651d8e-946e-4948-8a64-4c10bca0126f" providerId="ADAL" clId="{791F1813-E610-474E-80FE-E4100151841E}" dt="2021-06-23T08:43:59.978" v="141" actId="14100"/>
          <ac:cxnSpMkLst>
            <pc:docMk/>
            <pc:sldMk cId="1149801932" sldId="259"/>
            <ac:cxnSpMk id="45" creationId="{4A044C30-6333-47C9-B170-23DF26D6C883}"/>
          </ac:cxnSpMkLst>
        </pc:cxnChg>
        <pc:cxnChg chg="add mod">
          <ac:chgData name="Seelen, BMJG (Bernhard)" userId="8c651d8e-946e-4948-8a64-4c10bca0126f" providerId="ADAL" clId="{791F1813-E610-474E-80FE-E4100151841E}" dt="2021-06-24T06:30:41.053" v="1791" actId="1076"/>
          <ac:cxnSpMkLst>
            <pc:docMk/>
            <pc:sldMk cId="1149801932" sldId="259"/>
            <ac:cxnSpMk id="46" creationId="{818EF0B8-C50E-44A5-9DB7-B5F4BA39DC88}"/>
          </ac:cxnSpMkLst>
        </pc:cxnChg>
        <pc:cxnChg chg="add mod">
          <ac:chgData name="Seelen, BMJG (Bernhard)" userId="8c651d8e-946e-4948-8a64-4c10bca0126f" providerId="ADAL" clId="{791F1813-E610-474E-80FE-E4100151841E}" dt="2021-06-24T06:30:31.773" v="1790" actId="1076"/>
          <ac:cxnSpMkLst>
            <pc:docMk/>
            <pc:sldMk cId="1149801932" sldId="259"/>
            <ac:cxnSpMk id="51" creationId="{82C6DA78-985D-4E8D-B08F-322CE7EDAD31}"/>
          </ac:cxnSpMkLst>
        </pc:cxnChg>
        <pc:cxnChg chg="add mod">
          <ac:chgData name="Seelen, BMJG (Bernhard)" userId="8c651d8e-946e-4948-8a64-4c10bca0126f" providerId="ADAL" clId="{791F1813-E610-474E-80FE-E4100151841E}" dt="2021-06-23T10:18:24.923" v="284" actId="14100"/>
          <ac:cxnSpMkLst>
            <pc:docMk/>
            <pc:sldMk cId="1149801932" sldId="259"/>
            <ac:cxnSpMk id="54" creationId="{AD9354DF-4C5A-490E-A32C-C52F2C15830A}"/>
          </ac:cxnSpMkLst>
        </pc:cxnChg>
        <pc:cxnChg chg="add mod">
          <ac:chgData name="Seelen, BMJG (Bernhard)" userId="8c651d8e-946e-4948-8a64-4c10bca0126f" providerId="ADAL" clId="{791F1813-E610-474E-80FE-E4100151841E}" dt="2021-06-23T10:18:05.324" v="282" actId="14100"/>
          <ac:cxnSpMkLst>
            <pc:docMk/>
            <pc:sldMk cId="1149801932" sldId="259"/>
            <ac:cxnSpMk id="55" creationId="{2D1511C6-2655-4195-A678-969EB453B64D}"/>
          </ac:cxnSpMkLst>
        </pc:cxnChg>
        <pc:cxnChg chg="add mod">
          <ac:chgData name="Seelen, BMJG (Bernhard)" userId="8c651d8e-946e-4948-8a64-4c10bca0126f" providerId="ADAL" clId="{791F1813-E610-474E-80FE-E4100151841E}" dt="2021-06-23T10:18:38.599" v="287" actId="14100"/>
          <ac:cxnSpMkLst>
            <pc:docMk/>
            <pc:sldMk cId="1149801932" sldId="259"/>
            <ac:cxnSpMk id="59" creationId="{B7F00713-0243-4523-A207-052EE0D11378}"/>
          </ac:cxnSpMkLst>
        </pc:cxnChg>
        <pc:cxnChg chg="add mod">
          <ac:chgData name="Seelen, BMJG (Bernhard)" userId="8c651d8e-946e-4948-8a64-4c10bca0126f" providerId="ADAL" clId="{791F1813-E610-474E-80FE-E4100151841E}" dt="2021-06-23T10:18:50.810" v="290" actId="1076"/>
          <ac:cxnSpMkLst>
            <pc:docMk/>
            <pc:sldMk cId="1149801932" sldId="259"/>
            <ac:cxnSpMk id="61" creationId="{3AD51C17-3FA3-40C5-8DD4-A8CF83EB5991}"/>
          </ac:cxnSpMkLst>
        </pc:cxnChg>
        <pc:cxnChg chg="add mod">
          <ac:chgData name="Seelen, BMJG (Bernhard)" userId="8c651d8e-946e-4948-8a64-4c10bca0126f" providerId="ADAL" clId="{791F1813-E610-474E-80FE-E4100151841E}" dt="2021-06-23T10:19:33.039" v="297" actId="14100"/>
          <ac:cxnSpMkLst>
            <pc:docMk/>
            <pc:sldMk cId="1149801932" sldId="259"/>
            <ac:cxnSpMk id="63" creationId="{AE8D151D-5EE5-4707-9BA3-B9FB0AD099CB}"/>
          </ac:cxnSpMkLst>
        </pc:cxnChg>
        <pc:cxnChg chg="add mod">
          <ac:chgData name="Seelen, BMJG (Bernhard)" userId="8c651d8e-946e-4948-8a64-4c10bca0126f" providerId="ADAL" clId="{791F1813-E610-474E-80FE-E4100151841E}" dt="2021-06-23T10:19:52.376" v="302" actId="14100"/>
          <ac:cxnSpMkLst>
            <pc:docMk/>
            <pc:sldMk cId="1149801932" sldId="259"/>
            <ac:cxnSpMk id="65" creationId="{D1341904-E755-4D72-89E9-996B7A89E824}"/>
          </ac:cxnSpMkLst>
        </pc:cxnChg>
        <pc:cxnChg chg="add mod">
          <ac:chgData name="Seelen, BMJG (Bernhard)" userId="8c651d8e-946e-4948-8a64-4c10bca0126f" providerId="ADAL" clId="{791F1813-E610-474E-80FE-E4100151841E}" dt="2021-06-23T10:34:42.644" v="519" actId="1076"/>
          <ac:cxnSpMkLst>
            <pc:docMk/>
            <pc:sldMk cId="1149801932" sldId="259"/>
            <ac:cxnSpMk id="78" creationId="{856457B3-3705-48A1-8E09-E49539406A32}"/>
          </ac:cxnSpMkLst>
        </pc:cxnChg>
      </pc:sldChg>
      <pc:sldChg chg="del">
        <pc:chgData name="Seelen, BMJG (Bernhard)" userId="8c651d8e-946e-4948-8a64-4c10bca0126f" providerId="ADAL" clId="{791F1813-E610-474E-80FE-E4100151841E}" dt="2021-06-23T08:40:54.141" v="69" actId="47"/>
        <pc:sldMkLst>
          <pc:docMk/>
          <pc:sldMk cId="2986910947" sldId="259"/>
        </pc:sldMkLst>
      </pc:sldChg>
      <pc:sldChg chg="addSp delSp modSp add mod modAnim">
        <pc:chgData name="Seelen, BMJG (Bernhard)" userId="8c651d8e-946e-4948-8a64-4c10bca0126f" providerId="ADAL" clId="{791F1813-E610-474E-80FE-E4100151841E}" dt="2021-06-24T06:30:59.662" v="1792" actId="14100"/>
        <pc:sldMkLst>
          <pc:docMk/>
          <pc:sldMk cId="3757923181" sldId="260"/>
        </pc:sldMkLst>
        <pc:spChg chg="mod">
          <ac:chgData name="Seelen, BMJG (Bernhard)" userId="8c651d8e-946e-4948-8a64-4c10bca0126f" providerId="ADAL" clId="{791F1813-E610-474E-80FE-E4100151841E}" dt="2021-06-23T11:37:15.976" v="855" actId="14100"/>
          <ac:spMkLst>
            <pc:docMk/>
            <pc:sldMk cId="3757923181" sldId="260"/>
            <ac:spMk id="5" creationId="{3DF75112-F90F-404D-8015-915DE639C847}"/>
          </ac:spMkLst>
        </pc:spChg>
        <pc:spChg chg="add mod">
          <ac:chgData name="Seelen, BMJG (Bernhard)" userId="8c651d8e-946e-4948-8a64-4c10bca0126f" providerId="ADAL" clId="{791F1813-E610-474E-80FE-E4100151841E}" dt="2021-06-24T06:21:40.948" v="1742" actId="207"/>
          <ac:spMkLst>
            <pc:docMk/>
            <pc:sldMk cId="3757923181" sldId="260"/>
            <ac:spMk id="6" creationId="{10671142-4DE8-4806-B6BA-411B00714292}"/>
          </ac:spMkLst>
        </pc:spChg>
        <pc:spChg chg="del mod">
          <ac:chgData name="Seelen, BMJG (Bernhard)" userId="8c651d8e-946e-4948-8a64-4c10bca0126f" providerId="ADAL" clId="{791F1813-E610-474E-80FE-E4100151841E}" dt="2021-06-23T10:40:19.310" v="551" actId="478"/>
          <ac:spMkLst>
            <pc:docMk/>
            <pc:sldMk cId="3757923181" sldId="260"/>
            <ac:spMk id="22" creationId="{7BBFE9EE-03AD-42DA-8BCD-E845D6F836A6}"/>
          </ac:spMkLst>
        </pc:spChg>
        <pc:spChg chg="add mod ord">
          <ac:chgData name="Seelen, BMJG (Bernhard)" userId="8c651d8e-946e-4948-8a64-4c10bca0126f" providerId="ADAL" clId="{791F1813-E610-474E-80FE-E4100151841E}" dt="2021-06-23T11:35:35.663" v="848" actId="14100"/>
          <ac:spMkLst>
            <pc:docMk/>
            <pc:sldMk cId="3757923181" sldId="260"/>
            <ac:spMk id="27" creationId="{D5E03F82-9A7E-4CB9-B338-B676B7AD650B}"/>
          </ac:spMkLst>
        </pc:spChg>
        <pc:spChg chg="mod">
          <ac:chgData name="Seelen, BMJG (Bernhard)" userId="8c651d8e-946e-4948-8a64-4c10bca0126f" providerId="ADAL" clId="{791F1813-E610-474E-80FE-E4100151841E}" dt="2021-06-23T11:36:20.244" v="850" actId="14100"/>
          <ac:spMkLst>
            <pc:docMk/>
            <pc:sldMk cId="3757923181" sldId="260"/>
            <ac:spMk id="32" creationId="{D921D826-C026-4C14-ABC2-DE5508659E58}"/>
          </ac:spMkLst>
        </pc:spChg>
        <pc:spChg chg="mod">
          <ac:chgData name="Seelen, BMJG (Bernhard)" userId="8c651d8e-946e-4948-8a64-4c10bca0126f" providerId="ADAL" clId="{791F1813-E610-474E-80FE-E4100151841E}" dt="2021-06-23T11:36:06.815" v="849" actId="313"/>
          <ac:spMkLst>
            <pc:docMk/>
            <pc:sldMk cId="3757923181" sldId="260"/>
            <ac:spMk id="33" creationId="{5E8602A1-6151-4BC5-AB26-7D9AE8F7F5DA}"/>
          </ac:spMkLst>
        </pc:spChg>
        <pc:spChg chg="add mod">
          <ac:chgData name="Seelen, BMJG (Bernhard)" userId="8c651d8e-946e-4948-8a64-4c10bca0126f" providerId="ADAL" clId="{791F1813-E610-474E-80FE-E4100151841E}" dt="2021-06-23T12:04:15.497" v="1112" actId="1076"/>
          <ac:spMkLst>
            <pc:docMk/>
            <pc:sldMk cId="3757923181" sldId="260"/>
            <ac:spMk id="57" creationId="{A4E22D2E-6F19-47A2-B0FC-E1C3D53A30A2}"/>
          </ac:spMkLst>
        </pc:spChg>
        <pc:spChg chg="add mod">
          <ac:chgData name="Seelen, BMJG (Bernhard)" userId="8c651d8e-946e-4948-8a64-4c10bca0126f" providerId="ADAL" clId="{791F1813-E610-474E-80FE-E4100151841E}" dt="2021-06-23T12:05:14.066" v="1120" actId="1076"/>
          <ac:spMkLst>
            <pc:docMk/>
            <pc:sldMk cId="3757923181" sldId="260"/>
            <ac:spMk id="58" creationId="{9313B7C9-9F5F-439E-BE27-4686110D57BC}"/>
          </ac:spMkLst>
        </pc:spChg>
        <pc:spChg chg="add mod ord">
          <ac:chgData name="Seelen, BMJG (Bernhard)" userId="8c651d8e-946e-4948-8a64-4c10bca0126f" providerId="ADAL" clId="{791F1813-E610-474E-80FE-E4100151841E}" dt="2021-06-23T13:00:01.137" v="1508" actId="1076"/>
          <ac:spMkLst>
            <pc:docMk/>
            <pc:sldMk cId="3757923181" sldId="260"/>
            <ac:spMk id="66" creationId="{72FAC2CB-9193-4E92-987A-A63EACF233AB}"/>
          </ac:spMkLst>
        </pc:spChg>
        <pc:spChg chg="mod">
          <ac:chgData name="Seelen, BMJG (Bernhard)" userId="8c651d8e-946e-4948-8a64-4c10bca0126f" providerId="ADAL" clId="{791F1813-E610-474E-80FE-E4100151841E}" dt="2021-06-23T12:56:31.098" v="1462" actId="14100"/>
          <ac:spMkLst>
            <pc:docMk/>
            <pc:sldMk cId="3757923181" sldId="260"/>
            <ac:spMk id="69" creationId="{0042F85C-BA25-4642-B31F-4F9B431DEEBF}"/>
          </ac:spMkLst>
        </pc:spChg>
        <pc:spChg chg="add mod">
          <ac:chgData name="Seelen, BMJG (Bernhard)" userId="8c651d8e-946e-4948-8a64-4c10bca0126f" providerId="ADAL" clId="{791F1813-E610-474E-80FE-E4100151841E}" dt="2021-06-24T06:22:08.497" v="1743" actId="14100"/>
          <ac:spMkLst>
            <pc:docMk/>
            <pc:sldMk cId="3757923181" sldId="260"/>
            <ac:spMk id="71" creationId="{2A57B582-84B2-45CB-A8CC-D650E3B4983E}"/>
          </ac:spMkLst>
        </pc:spChg>
        <pc:spChg chg="add mod ord">
          <ac:chgData name="Seelen, BMJG (Bernhard)" userId="8c651d8e-946e-4948-8a64-4c10bca0126f" providerId="ADAL" clId="{791F1813-E610-474E-80FE-E4100151841E}" dt="2021-06-23T13:01:00.065" v="1515" actId="14100"/>
          <ac:spMkLst>
            <pc:docMk/>
            <pc:sldMk cId="3757923181" sldId="260"/>
            <ac:spMk id="75" creationId="{CBCA682B-E2F3-4A4C-AFB2-B9FAF359398A}"/>
          </ac:spMkLst>
        </pc:spChg>
        <pc:spChg chg="add del mod">
          <ac:chgData name="Seelen, BMJG (Bernhard)" userId="8c651d8e-946e-4948-8a64-4c10bca0126f" providerId="ADAL" clId="{791F1813-E610-474E-80FE-E4100151841E}" dt="2021-06-23T11:32:13.867" v="754" actId="478"/>
          <ac:spMkLst>
            <pc:docMk/>
            <pc:sldMk cId="3757923181" sldId="260"/>
            <ac:spMk id="76" creationId="{D2C044A7-6381-4FD6-A12E-70A841FB52A3}"/>
          </ac:spMkLst>
        </pc:spChg>
        <pc:spChg chg="add mod">
          <ac:chgData name="Seelen, BMJG (Bernhard)" userId="8c651d8e-946e-4948-8a64-4c10bca0126f" providerId="ADAL" clId="{791F1813-E610-474E-80FE-E4100151841E}" dt="2021-06-24T06:26:46.908" v="1771" actId="1076"/>
          <ac:spMkLst>
            <pc:docMk/>
            <pc:sldMk cId="3757923181" sldId="260"/>
            <ac:spMk id="81" creationId="{DA97E9C5-3C67-4B86-A280-3B75DB9D436A}"/>
          </ac:spMkLst>
        </pc:spChg>
        <pc:spChg chg="add mod">
          <ac:chgData name="Seelen, BMJG (Bernhard)" userId="8c651d8e-946e-4948-8a64-4c10bca0126f" providerId="ADAL" clId="{791F1813-E610-474E-80FE-E4100151841E}" dt="2021-06-23T12:05:21.941" v="1121" actId="1076"/>
          <ac:spMkLst>
            <pc:docMk/>
            <pc:sldMk cId="3757923181" sldId="260"/>
            <ac:spMk id="88" creationId="{2E934BC7-6590-4065-A0C1-ABB3468DA806}"/>
          </ac:spMkLst>
        </pc:spChg>
        <pc:picChg chg="mod">
          <ac:chgData name="Seelen, BMJG (Bernhard)" userId="8c651d8e-946e-4948-8a64-4c10bca0126f" providerId="ADAL" clId="{791F1813-E610-474E-80FE-E4100151841E}" dt="2021-06-23T12:56:32.089" v="1463" actId="1076"/>
          <ac:picMkLst>
            <pc:docMk/>
            <pc:sldMk cId="3757923181" sldId="260"/>
            <ac:picMk id="70" creationId="{92C11F6F-D5ED-452F-95AB-DDAD2BE1748A}"/>
          </ac:picMkLst>
        </pc:picChg>
        <pc:picChg chg="mod">
          <ac:chgData name="Seelen, BMJG (Bernhard)" userId="8c651d8e-946e-4948-8a64-4c10bca0126f" providerId="ADAL" clId="{791F1813-E610-474E-80FE-E4100151841E}" dt="2021-06-24T06:30:59.662" v="1792" actId="14100"/>
          <ac:picMkLst>
            <pc:docMk/>
            <pc:sldMk cId="3757923181" sldId="260"/>
            <ac:picMk id="72" creationId="{C8D6C964-2F67-4176-A452-C5C1C1F196D3}"/>
          </ac:picMkLst>
        </pc:picChg>
        <pc:picChg chg="add mod">
          <ac:chgData name="Seelen, BMJG (Bernhard)" userId="8c651d8e-946e-4948-8a64-4c10bca0126f" providerId="ADAL" clId="{791F1813-E610-474E-80FE-E4100151841E}" dt="2021-06-23T11:37:05.162" v="854" actId="1076"/>
          <ac:picMkLst>
            <pc:docMk/>
            <pc:sldMk cId="3757923181" sldId="260"/>
            <ac:picMk id="79" creationId="{18FCC2CF-8193-4FE5-A150-72159E017677}"/>
          </ac:picMkLst>
        </pc:picChg>
        <pc:picChg chg="add mod ord">
          <ac:chgData name="Seelen, BMJG (Bernhard)" userId="8c651d8e-946e-4948-8a64-4c10bca0126f" providerId="ADAL" clId="{791F1813-E610-474E-80FE-E4100151841E}" dt="2021-06-23T12:49:07.797" v="1386" actId="167"/>
          <ac:picMkLst>
            <pc:docMk/>
            <pc:sldMk cId="3757923181" sldId="260"/>
            <ac:picMk id="89" creationId="{61F78CC3-E4C1-46C6-AFA0-657E43F6FEF6}"/>
          </ac:picMkLst>
        </pc:picChg>
        <pc:picChg chg="add mod">
          <ac:chgData name="Seelen, BMJG (Bernhard)" userId="8c651d8e-946e-4948-8a64-4c10bca0126f" providerId="ADAL" clId="{791F1813-E610-474E-80FE-E4100151841E}" dt="2021-06-23T12:08:31.547" v="1140"/>
          <ac:picMkLst>
            <pc:docMk/>
            <pc:sldMk cId="3757923181" sldId="260"/>
            <ac:picMk id="93" creationId="{D17F31EA-FE8D-4A10-AE30-76AAD0C2A576}"/>
          </ac:picMkLst>
        </pc:picChg>
        <pc:picChg chg="add mod">
          <ac:chgData name="Seelen, BMJG (Bernhard)" userId="8c651d8e-946e-4948-8a64-4c10bca0126f" providerId="ADAL" clId="{791F1813-E610-474E-80FE-E4100151841E}" dt="2021-06-23T13:11:04.388" v="1611"/>
          <ac:picMkLst>
            <pc:docMk/>
            <pc:sldMk cId="3757923181" sldId="260"/>
            <ac:picMk id="94" creationId="{E7496E22-6D32-40F5-AD8D-297D07B21F26}"/>
          </ac:picMkLst>
        </pc:picChg>
        <pc:cxnChg chg="mod">
          <ac:chgData name="Seelen, BMJG (Bernhard)" userId="8c651d8e-946e-4948-8a64-4c10bca0126f" providerId="ADAL" clId="{791F1813-E610-474E-80FE-E4100151841E}" dt="2021-06-23T10:40:52.608" v="552" actId="14100"/>
          <ac:cxnSpMkLst>
            <pc:docMk/>
            <pc:sldMk cId="3757923181" sldId="260"/>
            <ac:cxnSpMk id="38" creationId="{E5F866D6-1EF8-43E6-98A7-53670AAA7010}"/>
          </ac:cxnSpMkLst>
        </pc:cxnChg>
        <pc:cxnChg chg="del">
          <ac:chgData name="Seelen, BMJG (Bernhard)" userId="8c651d8e-946e-4948-8a64-4c10bca0126f" providerId="ADAL" clId="{791F1813-E610-474E-80FE-E4100151841E}" dt="2021-06-23T10:40:09.021" v="549" actId="478"/>
          <ac:cxnSpMkLst>
            <pc:docMk/>
            <pc:sldMk cId="3757923181" sldId="260"/>
            <ac:cxnSpMk id="39" creationId="{EED9EDCB-5DCF-4B60-97DE-78FF5EFFC27B}"/>
          </ac:cxnSpMkLst>
        </pc:cxnChg>
        <pc:cxnChg chg="mod">
          <ac:chgData name="Seelen, BMJG (Bernhard)" userId="8c651d8e-946e-4948-8a64-4c10bca0126f" providerId="ADAL" clId="{791F1813-E610-474E-80FE-E4100151841E}" dt="2021-06-23T11:36:20.244" v="850" actId="14100"/>
          <ac:cxnSpMkLst>
            <pc:docMk/>
            <pc:sldMk cId="3757923181" sldId="260"/>
            <ac:cxnSpMk id="40" creationId="{FF2D4EDD-09C0-40BD-A734-D60CBF8DA02D}"/>
          </ac:cxnSpMkLst>
        </pc:cxnChg>
        <pc:cxnChg chg="add mod">
          <ac:chgData name="Seelen, BMJG (Bernhard)" userId="8c651d8e-946e-4948-8a64-4c10bca0126f" providerId="ADAL" clId="{791F1813-E610-474E-80FE-E4100151841E}" dt="2021-06-23T10:43:00.122" v="620" actId="14100"/>
          <ac:cxnSpMkLst>
            <pc:docMk/>
            <pc:sldMk cId="3757923181" sldId="260"/>
            <ac:cxnSpMk id="60" creationId="{1F5DAAA1-7C92-451C-A090-AC07EEFD3DED}"/>
          </ac:cxnSpMkLst>
        </pc:cxnChg>
        <pc:cxnChg chg="add mod">
          <ac:chgData name="Seelen, BMJG (Bernhard)" userId="8c651d8e-946e-4948-8a64-4c10bca0126f" providerId="ADAL" clId="{791F1813-E610-474E-80FE-E4100151841E}" dt="2021-06-23T12:04:09.922" v="1111" actId="1076"/>
          <ac:cxnSpMkLst>
            <pc:docMk/>
            <pc:sldMk cId="3757923181" sldId="260"/>
            <ac:cxnSpMk id="62" creationId="{2419372B-7945-4AE4-95B1-B61A7EB24215}"/>
          </ac:cxnSpMkLst>
        </pc:cxnChg>
        <pc:cxnChg chg="add mod">
          <ac:chgData name="Seelen, BMJG (Bernhard)" userId="8c651d8e-946e-4948-8a64-4c10bca0126f" providerId="ADAL" clId="{791F1813-E610-474E-80FE-E4100151841E}" dt="2021-06-24T06:22:08.497" v="1743" actId="14100"/>
          <ac:cxnSpMkLst>
            <pc:docMk/>
            <pc:sldMk cId="3757923181" sldId="260"/>
            <ac:cxnSpMk id="64" creationId="{4DC74335-979F-4CA9-ACD9-E1EBDD6F1217}"/>
          </ac:cxnSpMkLst>
        </pc:cxnChg>
        <pc:cxnChg chg="add mod">
          <ac:chgData name="Seelen, BMJG (Bernhard)" userId="8c651d8e-946e-4948-8a64-4c10bca0126f" providerId="ADAL" clId="{791F1813-E610-474E-80FE-E4100151841E}" dt="2021-06-23T12:04:53.174" v="1118" actId="14100"/>
          <ac:cxnSpMkLst>
            <pc:docMk/>
            <pc:sldMk cId="3757923181" sldId="260"/>
            <ac:cxnSpMk id="82" creationId="{9B88E8B7-9689-42FF-8FA9-F7902434BD71}"/>
          </ac:cxnSpMkLst>
        </pc:cxnChg>
        <pc:cxnChg chg="add mod">
          <ac:chgData name="Seelen, BMJG (Bernhard)" userId="8c651d8e-946e-4948-8a64-4c10bca0126f" providerId="ADAL" clId="{791F1813-E610-474E-80FE-E4100151841E}" dt="2021-06-23T12:04:43.473" v="1116" actId="14100"/>
          <ac:cxnSpMkLst>
            <pc:docMk/>
            <pc:sldMk cId="3757923181" sldId="260"/>
            <ac:cxnSpMk id="84" creationId="{23C34D7C-5026-469B-B2BD-58CEA3AE6A36}"/>
          </ac:cxnSpMkLst>
        </pc:cxnChg>
        <pc:cxnChg chg="add mod">
          <ac:chgData name="Seelen, BMJG (Bernhard)" userId="8c651d8e-946e-4948-8a64-4c10bca0126f" providerId="ADAL" clId="{791F1813-E610-474E-80FE-E4100151841E}" dt="2021-06-23T12:08:25.833" v="1139"/>
          <ac:cxnSpMkLst>
            <pc:docMk/>
            <pc:sldMk cId="3757923181" sldId="260"/>
            <ac:cxnSpMk id="92" creationId="{8E0DEE77-9BF3-4612-AF46-C772D7835106}"/>
          </ac:cxnSpMkLst>
        </pc:cxnChg>
      </pc:sldChg>
      <pc:sldChg chg="add del">
        <pc:chgData name="Seelen, BMJG (Bernhard)" userId="8c651d8e-946e-4948-8a64-4c10bca0126f" providerId="ADAL" clId="{791F1813-E610-474E-80FE-E4100151841E}" dt="2021-06-23T10:40:01.578" v="548"/>
        <pc:sldMkLst>
          <pc:docMk/>
          <pc:sldMk cId="1449536111" sldId="261"/>
        </pc:sldMkLst>
      </pc:sldChg>
      <pc:sldChg chg="addSp delSp modSp add del mod">
        <pc:chgData name="Seelen, BMJG (Bernhard)" userId="8c651d8e-946e-4948-8a64-4c10bca0126f" providerId="ADAL" clId="{791F1813-E610-474E-80FE-E4100151841E}" dt="2021-06-23T12:08:06.884" v="1138" actId="47"/>
        <pc:sldMkLst>
          <pc:docMk/>
          <pc:sldMk cId="4147307000" sldId="261"/>
        </pc:sldMkLst>
        <pc:spChg chg="mod">
          <ac:chgData name="Seelen, BMJG (Bernhard)" userId="8c651d8e-946e-4948-8a64-4c10bca0126f" providerId="ADAL" clId="{791F1813-E610-474E-80FE-E4100151841E}" dt="2021-06-23T11:42:03.183" v="984" actId="1076"/>
          <ac:spMkLst>
            <pc:docMk/>
            <pc:sldMk cId="4147307000" sldId="261"/>
            <ac:spMk id="57" creationId="{A4E22D2E-6F19-47A2-B0FC-E1C3D53A30A2}"/>
          </ac:spMkLst>
        </pc:spChg>
        <pc:spChg chg="add mod">
          <ac:chgData name="Seelen, BMJG (Bernhard)" userId="8c651d8e-946e-4948-8a64-4c10bca0126f" providerId="ADAL" clId="{791F1813-E610-474E-80FE-E4100151841E}" dt="2021-06-23T12:02:29.223" v="1095" actId="20577"/>
          <ac:spMkLst>
            <pc:docMk/>
            <pc:sldMk cId="4147307000" sldId="261"/>
            <ac:spMk id="76" creationId="{0FDFDC29-CCB7-4B56-B1DC-EC57D98B1ECA}"/>
          </ac:spMkLst>
        </pc:spChg>
        <pc:spChg chg="add del mod">
          <ac:chgData name="Seelen, BMJG (Bernhard)" userId="8c651d8e-946e-4948-8a64-4c10bca0126f" providerId="ADAL" clId="{791F1813-E610-474E-80FE-E4100151841E}" dt="2021-06-23T12:06:42.139" v="1127" actId="21"/>
          <ac:spMkLst>
            <pc:docMk/>
            <pc:sldMk cId="4147307000" sldId="261"/>
            <ac:spMk id="77" creationId="{2B3F12EB-170E-476D-9698-7BB2E718108E}"/>
          </ac:spMkLst>
        </pc:spChg>
        <pc:spChg chg="add mod">
          <ac:chgData name="Seelen, BMJG (Bernhard)" userId="8c651d8e-946e-4948-8a64-4c10bca0126f" providerId="ADAL" clId="{791F1813-E610-474E-80FE-E4100151841E}" dt="2021-06-23T12:03:39.237" v="1106" actId="14100"/>
          <ac:spMkLst>
            <pc:docMk/>
            <pc:sldMk cId="4147307000" sldId="261"/>
            <ac:spMk id="80" creationId="{261ED3BE-053E-419C-A44B-60073BB5217C}"/>
          </ac:spMkLst>
        </pc:spChg>
        <pc:picChg chg="add del mod modCrop">
          <ac:chgData name="Seelen, BMJG (Bernhard)" userId="8c651d8e-946e-4948-8a64-4c10bca0126f" providerId="ADAL" clId="{791F1813-E610-474E-80FE-E4100151841E}" dt="2021-06-23T12:01:10.799" v="1017" actId="21"/>
          <ac:picMkLst>
            <pc:docMk/>
            <pc:sldMk cId="4147307000" sldId="261"/>
            <ac:picMk id="6" creationId="{FC949600-1587-41C6-99FC-53C75C3FDCC1}"/>
          </ac:picMkLst>
        </pc:picChg>
        <pc:picChg chg="add del mod">
          <ac:chgData name="Seelen, BMJG (Bernhard)" userId="8c651d8e-946e-4948-8a64-4c10bca0126f" providerId="ADAL" clId="{791F1813-E610-474E-80FE-E4100151841E}" dt="2021-06-23T12:06:59.094" v="1130" actId="21"/>
          <ac:picMkLst>
            <pc:docMk/>
            <pc:sldMk cId="4147307000" sldId="261"/>
            <ac:picMk id="8" creationId="{D38917F8-E6A0-4EEC-8C51-576CBF20B4F3}"/>
          </ac:picMkLst>
        </pc:picChg>
        <pc:cxnChg chg="mod">
          <ac:chgData name="Seelen, BMJG (Bernhard)" userId="8c651d8e-946e-4948-8a64-4c10bca0126f" providerId="ADAL" clId="{791F1813-E610-474E-80FE-E4100151841E}" dt="2021-06-23T11:42:03.183" v="984" actId="1076"/>
          <ac:cxnSpMkLst>
            <pc:docMk/>
            <pc:sldMk cId="4147307000" sldId="261"/>
            <ac:cxnSpMk id="62" creationId="{2419372B-7945-4AE4-95B1-B61A7EB24215}"/>
          </ac:cxnSpMkLst>
        </pc:cxnChg>
      </pc:sldChg>
      <pc:sldChg chg="addSp delSp modSp add mod modAnim">
        <pc:chgData name="Seelen, BMJG (Bernhard)" userId="8c651d8e-946e-4948-8a64-4c10bca0126f" providerId="ADAL" clId="{791F1813-E610-474E-80FE-E4100151841E}" dt="2021-06-24T06:32:16.908" v="1806" actId="1076"/>
        <pc:sldMkLst>
          <pc:docMk/>
          <pc:sldMk cId="1941427251" sldId="262"/>
        </pc:sldMkLst>
        <pc:spChg chg="mod">
          <ac:chgData name="Seelen, BMJG (Bernhard)" userId="8c651d8e-946e-4948-8a64-4c10bca0126f" providerId="ADAL" clId="{791F1813-E610-474E-80FE-E4100151841E}" dt="2021-06-24T06:31:36.998" v="1801" actId="1076"/>
          <ac:spMkLst>
            <pc:docMk/>
            <pc:sldMk cId="1941427251" sldId="262"/>
            <ac:spMk id="7" creationId="{00DF9DF8-A9D5-4E34-B45D-885BC2D7FF03}"/>
          </ac:spMkLst>
        </pc:spChg>
        <pc:spChg chg="add del mod">
          <ac:chgData name="Seelen, BMJG (Bernhard)" userId="8c651d8e-946e-4948-8a64-4c10bca0126f" providerId="ADAL" clId="{791F1813-E610-474E-80FE-E4100151841E}" dt="2021-06-23T12:10:53.623" v="1191" actId="11529"/>
          <ac:spMkLst>
            <pc:docMk/>
            <pc:sldMk cId="1941427251" sldId="262"/>
            <ac:spMk id="25" creationId="{FD86AE21-963F-4567-AC2C-B59B290CC342}"/>
          </ac:spMkLst>
        </pc:spChg>
        <pc:spChg chg="add mod">
          <ac:chgData name="Seelen, BMJG (Bernhard)" userId="8c651d8e-946e-4948-8a64-4c10bca0126f" providerId="ADAL" clId="{791F1813-E610-474E-80FE-E4100151841E}" dt="2021-06-23T13:04:35.376" v="1565" actId="14100"/>
          <ac:spMkLst>
            <pc:docMk/>
            <pc:sldMk cId="1941427251" sldId="262"/>
            <ac:spMk id="26" creationId="{9D1D4A06-B0C3-4F67-ADF0-05CA67EE81EA}"/>
          </ac:spMkLst>
        </pc:spChg>
        <pc:spChg chg="add mod">
          <ac:chgData name="Seelen, BMJG (Bernhard)" userId="8c651d8e-946e-4948-8a64-4c10bca0126f" providerId="ADAL" clId="{791F1813-E610-474E-80FE-E4100151841E}" dt="2021-06-23T12:25:43.782" v="1316" actId="1076"/>
          <ac:spMkLst>
            <pc:docMk/>
            <pc:sldMk cId="1941427251" sldId="262"/>
            <ac:spMk id="39" creationId="{B3C124F7-9DFA-463A-BD32-918F0D85BD69}"/>
          </ac:spMkLst>
        </pc:spChg>
        <pc:spChg chg="mod">
          <ac:chgData name="Seelen, BMJG (Bernhard)" userId="8c651d8e-946e-4948-8a64-4c10bca0126f" providerId="ADAL" clId="{791F1813-E610-474E-80FE-E4100151841E}" dt="2021-06-23T12:06:31.078" v="1126" actId="1076"/>
          <ac:spMkLst>
            <pc:docMk/>
            <pc:sldMk cId="1941427251" sldId="262"/>
            <ac:spMk id="43" creationId="{DE3348AE-DD24-4188-9524-3F789EFD75B3}"/>
          </ac:spMkLst>
        </pc:spChg>
        <pc:spChg chg="mod">
          <ac:chgData name="Seelen, BMJG (Bernhard)" userId="8c651d8e-946e-4948-8a64-4c10bca0126f" providerId="ADAL" clId="{791F1813-E610-474E-80FE-E4100151841E}" dt="2021-06-23T12:24:52.532" v="1310" actId="6549"/>
          <ac:spMkLst>
            <pc:docMk/>
            <pc:sldMk cId="1941427251" sldId="262"/>
            <ac:spMk id="53" creationId="{55359FEA-8A2E-4317-AEBF-781203585728}"/>
          </ac:spMkLst>
        </pc:spChg>
        <pc:spChg chg="mod">
          <ac:chgData name="Seelen, BMJG (Bernhard)" userId="8c651d8e-946e-4948-8a64-4c10bca0126f" providerId="ADAL" clId="{791F1813-E610-474E-80FE-E4100151841E}" dt="2021-06-24T06:32:16.908" v="1806" actId="1076"/>
          <ac:spMkLst>
            <pc:docMk/>
            <pc:sldMk cId="1941427251" sldId="262"/>
            <ac:spMk id="74" creationId="{156A8964-31C8-4D2C-96F9-4EAB01CE981A}"/>
          </ac:spMkLst>
        </pc:spChg>
        <pc:spChg chg="add mod">
          <ac:chgData name="Seelen, BMJG (Bernhard)" userId="8c651d8e-946e-4948-8a64-4c10bca0126f" providerId="ADAL" clId="{791F1813-E610-474E-80FE-E4100151841E}" dt="2021-06-23T12:05:54.273" v="1123"/>
          <ac:spMkLst>
            <pc:docMk/>
            <pc:sldMk cId="1941427251" sldId="262"/>
            <ac:spMk id="76" creationId="{29437AFA-F4DA-4035-A1E8-C6B6AE4F4E91}"/>
          </ac:spMkLst>
        </pc:spChg>
        <pc:spChg chg="add del mod">
          <ac:chgData name="Seelen, BMJG (Bernhard)" userId="8c651d8e-946e-4948-8a64-4c10bca0126f" providerId="ADAL" clId="{791F1813-E610-474E-80FE-E4100151841E}" dt="2021-06-23T12:06:18.178" v="1125"/>
          <ac:spMkLst>
            <pc:docMk/>
            <pc:sldMk cId="1941427251" sldId="262"/>
            <ac:spMk id="77" creationId="{D09F5BE4-1579-4304-BEC0-0C1DEDF6DC9B}"/>
          </ac:spMkLst>
        </pc:spChg>
        <pc:spChg chg="add mod">
          <ac:chgData name="Seelen, BMJG (Bernhard)" userId="8c651d8e-946e-4948-8a64-4c10bca0126f" providerId="ADAL" clId="{791F1813-E610-474E-80FE-E4100151841E}" dt="2021-06-23T13:03:26.656" v="1541" actId="6549"/>
          <ac:spMkLst>
            <pc:docMk/>
            <pc:sldMk cId="1941427251" sldId="262"/>
            <ac:spMk id="80" creationId="{D3049CC6-4781-477C-A4B8-9E66D02DAFD0}"/>
          </ac:spMkLst>
        </pc:spChg>
        <pc:spChg chg="mod">
          <ac:chgData name="Seelen, BMJG (Bernhard)" userId="8c651d8e-946e-4948-8a64-4c10bca0126f" providerId="ADAL" clId="{791F1813-E610-474E-80FE-E4100151841E}" dt="2021-06-24T06:26:20.050" v="1764" actId="404"/>
          <ac:spMkLst>
            <pc:docMk/>
            <pc:sldMk cId="1941427251" sldId="262"/>
            <ac:spMk id="81" creationId="{DA97E9C5-3C67-4B86-A280-3B75DB9D436A}"/>
          </ac:spMkLst>
        </pc:spChg>
        <pc:spChg chg="add mod">
          <ac:chgData name="Seelen, BMJG (Bernhard)" userId="8c651d8e-946e-4948-8a64-4c10bca0126f" providerId="ADAL" clId="{791F1813-E610-474E-80FE-E4100151841E}" dt="2021-06-23T12:10:09.082" v="1164" actId="20577"/>
          <ac:spMkLst>
            <pc:docMk/>
            <pc:sldMk cId="1941427251" sldId="262"/>
            <ac:spMk id="90" creationId="{3C876161-21A4-43C3-B745-7AB9A1F03D9C}"/>
          </ac:spMkLst>
        </pc:spChg>
        <pc:spChg chg="add mod">
          <ac:chgData name="Seelen, BMJG (Bernhard)" userId="8c651d8e-946e-4948-8a64-4c10bca0126f" providerId="ADAL" clId="{791F1813-E610-474E-80FE-E4100151841E}" dt="2021-06-23T12:10:32.477" v="1187" actId="1076"/>
          <ac:spMkLst>
            <pc:docMk/>
            <pc:sldMk cId="1941427251" sldId="262"/>
            <ac:spMk id="91" creationId="{3BF756A7-2AA3-4904-A4BC-E8AB45E9E468}"/>
          </ac:spMkLst>
        </pc:spChg>
        <pc:spChg chg="add mod">
          <ac:chgData name="Seelen, BMJG (Bernhard)" userId="8c651d8e-946e-4948-8a64-4c10bca0126f" providerId="ADAL" clId="{791F1813-E610-474E-80FE-E4100151841E}" dt="2021-06-23T12:23:56.017" v="1247" actId="1076"/>
          <ac:spMkLst>
            <pc:docMk/>
            <pc:sldMk cId="1941427251" sldId="262"/>
            <ac:spMk id="94" creationId="{8C09CAE5-8D3C-48B3-8581-972DC9513831}"/>
          </ac:spMkLst>
        </pc:spChg>
        <pc:spChg chg="add mod">
          <ac:chgData name="Seelen, BMJG (Bernhard)" userId="8c651d8e-946e-4948-8a64-4c10bca0126f" providerId="ADAL" clId="{791F1813-E610-474E-80FE-E4100151841E}" dt="2021-06-24T06:28:52.106" v="1773" actId="14100"/>
          <ac:spMkLst>
            <pc:docMk/>
            <pc:sldMk cId="1941427251" sldId="262"/>
            <ac:spMk id="95" creationId="{1010604E-4DAD-42C6-A1B1-AE99641F6C7E}"/>
          </ac:spMkLst>
        </pc:spChg>
        <pc:spChg chg="add mod">
          <ac:chgData name="Seelen, BMJG (Bernhard)" userId="8c651d8e-946e-4948-8a64-4c10bca0126f" providerId="ADAL" clId="{791F1813-E610-474E-80FE-E4100151841E}" dt="2021-06-23T13:04:05.432" v="1558" actId="1076"/>
          <ac:spMkLst>
            <pc:docMk/>
            <pc:sldMk cId="1941427251" sldId="262"/>
            <ac:spMk id="96" creationId="{318B018D-8D56-4E1F-8720-1038CF56D09C}"/>
          </ac:spMkLst>
        </pc:spChg>
        <pc:spChg chg="add mod">
          <ac:chgData name="Seelen, BMJG (Bernhard)" userId="8c651d8e-946e-4948-8a64-4c10bca0126f" providerId="ADAL" clId="{791F1813-E610-474E-80FE-E4100151841E}" dt="2021-06-24T06:22:32.365" v="1744"/>
          <ac:spMkLst>
            <pc:docMk/>
            <pc:sldMk cId="1941427251" sldId="262"/>
            <ac:spMk id="98" creationId="{B4C40D7C-9A72-42A2-AFE1-727C1FFC5760}"/>
          </ac:spMkLst>
        </pc:spChg>
        <pc:spChg chg="add mod">
          <ac:chgData name="Seelen, BMJG (Bernhard)" userId="8c651d8e-946e-4948-8a64-4c10bca0126f" providerId="ADAL" clId="{791F1813-E610-474E-80FE-E4100151841E}" dt="2021-06-23T13:06:43.369" v="1587" actId="20577"/>
          <ac:spMkLst>
            <pc:docMk/>
            <pc:sldMk cId="1941427251" sldId="262"/>
            <ac:spMk id="102" creationId="{DA18835C-57D4-4747-9817-D55B8B001ED8}"/>
          </ac:spMkLst>
        </pc:spChg>
        <pc:picChg chg="add mod">
          <ac:chgData name="Seelen, BMJG (Bernhard)" userId="8c651d8e-946e-4948-8a64-4c10bca0126f" providerId="ADAL" clId="{791F1813-E610-474E-80FE-E4100151841E}" dt="2021-06-23T12:13:45.393" v="1217" actId="1076"/>
          <ac:picMkLst>
            <pc:docMk/>
            <pc:sldMk cId="1941427251" sldId="262"/>
            <ac:picMk id="67" creationId="{C65DD1B3-1685-4BCC-A42B-7676420D317B}"/>
          </ac:picMkLst>
        </pc:picChg>
        <pc:picChg chg="mod">
          <ac:chgData name="Seelen, BMJG (Bernhard)" userId="8c651d8e-946e-4948-8a64-4c10bca0126f" providerId="ADAL" clId="{791F1813-E610-474E-80FE-E4100151841E}" dt="2021-06-24T06:31:09.348" v="1794" actId="1076"/>
          <ac:picMkLst>
            <pc:docMk/>
            <pc:sldMk cId="1941427251" sldId="262"/>
            <ac:picMk id="72" creationId="{C8D6C964-2F67-4176-A452-C5C1C1F196D3}"/>
          </ac:picMkLst>
        </pc:picChg>
        <pc:picChg chg="mod">
          <ac:chgData name="Seelen, BMJG (Bernhard)" userId="8c651d8e-946e-4948-8a64-4c10bca0126f" providerId="ADAL" clId="{791F1813-E610-474E-80FE-E4100151841E}" dt="2021-06-24T06:31:28.219" v="1798" actId="14100"/>
          <ac:picMkLst>
            <pc:docMk/>
            <pc:sldMk cId="1941427251" sldId="262"/>
            <ac:picMk id="73" creationId="{7DC3ED74-377D-4E3F-8B4F-86DA17F00862}"/>
          </ac:picMkLst>
        </pc:picChg>
        <pc:picChg chg="add mod">
          <ac:chgData name="Seelen, BMJG (Bernhard)" userId="8c651d8e-946e-4948-8a64-4c10bca0126f" providerId="ADAL" clId="{791F1813-E610-474E-80FE-E4100151841E}" dt="2021-06-23T12:07:07.294" v="1132" actId="1076"/>
          <ac:picMkLst>
            <pc:docMk/>
            <pc:sldMk cId="1941427251" sldId="262"/>
            <ac:picMk id="83" creationId="{3A9A0FDE-8986-4275-912A-CCD0B8A8BD47}"/>
          </ac:picMkLst>
        </pc:picChg>
        <pc:picChg chg="mod">
          <ac:chgData name="Seelen, BMJG (Bernhard)" userId="8c651d8e-946e-4948-8a64-4c10bca0126f" providerId="ADAL" clId="{791F1813-E610-474E-80FE-E4100151841E}" dt="2021-06-24T06:31:31.875" v="1799" actId="14100"/>
          <ac:picMkLst>
            <pc:docMk/>
            <pc:sldMk cId="1941427251" sldId="262"/>
            <ac:picMk id="86" creationId="{94596872-13F1-4267-AF60-D9A72C418ED8}"/>
          </ac:picMkLst>
        </pc:picChg>
        <pc:picChg chg="mod ord">
          <ac:chgData name="Seelen, BMJG (Bernhard)" userId="8c651d8e-946e-4948-8a64-4c10bca0126f" providerId="ADAL" clId="{791F1813-E610-474E-80FE-E4100151841E}" dt="2021-06-24T06:26:01.719" v="1754" actId="1076"/>
          <ac:picMkLst>
            <pc:docMk/>
            <pc:sldMk cId="1941427251" sldId="262"/>
            <ac:picMk id="89" creationId="{61F78CC3-E4C1-46C6-AFA0-657E43F6FEF6}"/>
          </ac:picMkLst>
        </pc:picChg>
        <pc:picChg chg="add mod">
          <ac:chgData name="Seelen, BMJG (Bernhard)" userId="8c651d8e-946e-4948-8a64-4c10bca0126f" providerId="ADAL" clId="{791F1813-E610-474E-80FE-E4100151841E}" dt="2021-06-23T12:11:52.529" v="1199" actId="1076"/>
          <ac:picMkLst>
            <pc:docMk/>
            <pc:sldMk cId="1941427251" sldId="262"/>
            <ac:picMk id="92" creationId="{CB2B418E-7961-45C4-8859-D41B52BABDA4}"/>
          </ac:picMkLst>
        </pc:picChg>
        <pc:picChg chg="add mod">
          <ac:chgData name="Seelen, BMJG (Bernhard)" userId="8c651d8e-946e-4948-8a64-4c10bca0126f" providerId="ADAL" clId="{791F1813-E610-474E-80FE-E4100151841E}" dt="2021-06-23T13:10:59.161" v="1610" actId="14100"/>
          <ac:picMkLst>
            <pc:docMk/>
            <pc:sldMk cId="1941427251" sldId="262"/>
            <ac:picMk id="103" creationId="{986C0934-C79E-4B1F-925D-FD8BFDC1AA2B}"/>
          </ac:picMkLst>
        </pc:picChg>
        <pc:cxnChg chg="add mod">
          <ac:chgData name="Seelen, BMJG (Bernhard)" userId="8c651d8e-946e-4948-8a64-4c10bca0126f" providerId="ADAL" clId="{791F1813-E610-474E-80FE-E4100151841E}" dt="2021-06-23T12:07:46.295" v="1137" actId="14100"/>
          <ac:cxnSpMkLst>
            <pc:docMk/>
            <pc:sldMk cId="1941427251" sldId="262"/>
            <ac:cxnSpMk id="8" creationId="{71D6F231-B4F7-40F9-B317-9845BE94C214}"/>
          </ac:cxnSpMkLst>
        </pc:cxnChg>
        <pc:cxnChg chg="mod">
          <ac:chgData name="Seelen, BMJG (Bernhard)" userId="8c651d8e-946e-4948-8a64-4c10bca0126f" providerId="ADAL" clId="{791F1813-E610-474E-80FE-E4100151841E}" dt="2021-06-24T06:32:16.908" v="1806" actId="1076"/>
          <ac:cxnSpMkLst>
            <pc:docMk/>
            <pc:sldMk cId="1941427251" sldId="262"/>
            <ac:cxnSpMk id="46" creationId="{818EF0B8-C50E-44A5-9DB7-B5F4BA39DC88}"/>
          </ac:cxnSpMkLst>
        </pc:cxnChg>
        <pc:cxnChg chg="mod">
          <ac:chgData name="Seelen, BMJG (Bernhard)" userId="8c651d8e-946e-4948-8a64-4c10bca0126f" providerId="ADAL" clId="{791F1813-E610-474E-80FE-E4100151841E}" dt="2021-06-24T06:32:02.515" v="1805" actId="14100"/>
          <ac:cxnSpMkLst>
            <pc:docMk/>
            <pc:sldMk cId="1941427251" sldId="262"/>
            <ac:cxnSpMk id="51" creationId="{82C6DA78-985D-4E8D-B08F-322CE7EDAD31}"/>
          </ac:cxnSpMkLst>
        </pc:cxnChg>
        <pc:cxnChg chg="add mod">
          <ac:chgData name="Seelen, BMJG (Bernhard)" userId="8c651d8e-946e-4948-8a64-4c10bca0126f" providerId="ADAL" clId="{791F1813-E610-474E-80FE-E4100151841E}" dt="2021-06-23T12:09:27.809" v="1145" actId="14100"/>
          <ac:cxnSpMkLst>
            <pc:docMk/>
            <pc:sldMk cId="1941427251" sldId="262"/>
            <ac:cxnSpMk id="85" creationId="{7B27AE19-8D4C-492B-A01E-3438528EA313}"/>
          </ac:cxnSpMkLst>
        </pc:cxnChg>
        <pc:cxnChg chg="add mod">
          <ac:chgData name="Seelen, BMJG (Bernhard)" userId="8c651d8e-946e-4948-8a64-4c10bca0126f" providerId="ADAL" clId="{791F1813-E610-474E-80FE-E4100151841E}" dt="2021-06-23T12:09:53.628" v="1149" actId="14100"/>
          <ac:cxnSpMkLst>
            <pc:docMk/>
            <pc:sldMk cId="1941427251" sldId="262"/>
            <ac:cxnSpMk id="87" creationId="{965EE496-89CC-4EC2-A4F8-4AA5D4C3E32C}"/>
          </ac:cxnSpMkLst>
        </pc:cxnChg>
        <pc:cxnChg chg="add mod">
          <ac:chgData name="Seelen, BMJG (Bernhard)" userId="8c651d8e-946e-4948-8a64-4c10bca0126f" providerId="ADAL" clId="{791F1813-E610-474E-80FE-E4100151841E}" dt="2021-06-23T12:23:20.519" v="1220" actId="14100"/>
          <ac:cxnSpMkLst>
            <pc:docMk/>
            <pc:sldMk cId="1941427251" sldId="262"/>
            <ac:cxnSpMk id="93" creationId="{E798CCC5-AD6F-434E-95EE-694AF244EC70}"/>
          </ac:cxnSpMkLst>
        </pc:cxnChg>
        <pc:cxnChg chg="add mod">
          <ac:chgData name="Seelen, BMJG (Bernhard)" userId="8c651d8e-946e-4948-8a64-4c10bca0126f" providerId="ADAL" clId="{791F1813-E610-474E-80FE-E4100151841E}" dt="2021-06-23T13:04:21.608" v="1562" actId="14100"/>
          <ac:cxnSpMkLst>
            <pc:docMk/>
            <pc:sldMk cId="1941427251" sldId="262"/>
            <ac:cxnSpMk id="97" creationId="{2C74EEEE-E950-4188-9462-889B1D5D2C0D}"/>
          </ac:cxnSpMkLst>
        </pc:cxnChg>
        <pc:cxnChg chg="add mod">
          <ac:chgData name="Seelen, BMJG (Bernhard)" userId="8c651d8e-946e-4948-8a64-4c10bca0126f" providerId="ADAL" clId="{791F1813-E610-474E-80FE-E4100151841E}" dt="2021-06-23T13:06:16.953" v="1581" actId="14100"/>
          <ac:cxnSpMkLst>
            <pc:docMk/>
            <pc:sldMk cId="1941427251" sldId="262"/>
            <ac:cxnSpMk id="100" creationId="{4F222AE4-649D-49F6-A919-8F4D2F4B837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E36F7-E348-4E10-8557-D7B9A62BF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0654E24-A7BD-4515-BA0E-6F305E032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0F0A70-F01F-483B-A9C0-ECC2C191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E703E3-389A-4233-843C-4B06F774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077635-A1C1-4FDB-B3AA-9CE936D4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553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AB1729-D79A-4CA4-8095-57439525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2CB0BD-F2BC-4C19-A40D-2DD50479A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514C18-B062-45C7-A689-97A7A87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F25592-4551-490C-9878-25C3969F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52461E-97D3-4821-8F7E-55CEB4BE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01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D7B04A1-98F2-42E7-B7BB-3F278B6E7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19FB497-C254-4709-AFC4-EED42BA4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8105A7-1E7C-444B-8027-AB84ED87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959E14-380A-4096-83D3-66519FB2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778380-8FB8-46C3-B93C-7369F3CB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70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C8D6E-B78D-4FC6-83F7-4BB20CC95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886A4-EC20-4FA6-AE4F-0D6AE3C0B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FD8877-6BEB-4518-B174-27D98860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3AA98E-0B04-4519-9C99-400A5F24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9DB152-49DF-4512-BB13-8706B6B6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9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1C20C-DB70-4BEC-8522-42D07321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1EE019-1731-497C-9396-2AE8D4CEF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A9354B-312D-47D7-BF99-0BFC45B1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897FA-8559-4C28-B8D8-AAAEF145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218B9E-4521-4713-A7FC-F652B27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93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A18F3-FF10-4360-BF47-C9D0EEBC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2D32B4-FAFF-460F-912B-A04FE0BE1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D79F45-B2A1-4958-B6BD-ACD8B6090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26EC53-883E-4214-8C3D-B5929DFA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763F8-CADE-4EBA-A787-28B4F7B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954DBA-BBEF-40D7-96C6-2C710404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1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8E078-B252-4AB8-9C63-D6767274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AC6C6B-7DF0-4414-9234-50C15DF5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8F58242-C9BF-4FC2-9C12-AC4DE6F55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9BE5AA5-7988-4778-BDD2-EFBCFBD83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0B75D7-A8FF-4F90-87D0-3521F10B9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8DA345B-B7FA-445D-BE8D-8BA0228B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74E7C5-1292-464A-A397-F232A36F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F67C127-5AD1-4A92-A012-ADC8A5B9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3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7E640-E301-41E1-AC5C-AE173321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83DFB6-0420-4DAD-83BC-D89C3B8C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CD4945C-AA5C-4BEA-BF5E-28E61AFF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D51F72E-A654-4B27-8463-DAE9A515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46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E5995A0-B823-4C66-9BD2-4175C212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A2006A-90D3-4F4D-B6A3-09258218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9D4E7F-DFBA-48FE-8AA6-F4AC96E3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7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037C3-1814-483D-B14D-C6DE59D5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67E66C-9639-49E8-B0DB-0447BA1D2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D995AE-6B3F-4312-BFCB-161EE1DA2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B2C8A6-F6F7-453B-95C5-852786E1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F47C34-61B2-4F5A-A79C-F05C3FC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2D4731-F337-41E5-B4FE-AD696438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5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B3E18-FFCC-48E9-ACFF-F3E70768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5D9BE41-E2D2-41CD-A447-65039D70B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DA09D3-9561-43EF-B41C-71279850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1EE178-3829-4E85-8820-D3126FAC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07D05A-F038-434C-918E-8D490445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9A2AD1-060E-4AC0-A69C-7D62EC8A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16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2000">
              <a:schemeClr val="accent4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B33D637-F91C-4D18-B1E8-F3936BAF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45FCAA-B4EA-48B4-A607-B64F0D54F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730873-7CF2-4A3E-B04A-BD910EDCA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DEDFF-750C-4F34-BA47-85342BBC4B51}" type="datetimeFigureOut">
              <a:rPr lang="nl-NL" smtClean="0"/>
              <a:t>24-6-2021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040457-F9FB-4692-9CCE-72CE7F879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BD7260-A024-4285-B381-4E585D7EB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E4F6-F94F-4F94-BFE4-B88EE082F3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7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image" Target="../media/image1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2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2847975" cy="1574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5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ARBEID</a:t>
            </a:r>
          </a:p>
        </p:txBody>
      </p:sp>
    </p:spTree>
    <p:extLst>
      <p:ext uri="{BB962C8B-B14F-4D97-AF65-F5344CB8AC3E}">
        <p14:creationId xmlns:p14="http://schemas.microsoft.com/office/powerpoint/2010/main" val="31808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2847975" cy="1574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5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ARBEID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788977" y="1985460"/>
            <a:ext cx="1465263" cy="751840"/>
          </a:xfrm>
          <a:prstGeom prst="curvedConnector3">
            <a:avLst>
              <a:gd name="adj1" fmla="val 402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24B9AF-672D-40F0-B976-EDE055C62682}"/>
              </a:ext>
            </a:extLst>
          </p:cNvPr>
          <p:cNvCxnSpPr>
            <a:cxnSpLocks/>
          </p:cNvCxnSpPr>
          <p:nvPr/>
        </p:nvCxnSpPr>
        <p:spPr>
          <a:xfrm>
            <a:off x="5979160" y="3971145"/>
            <a:ext cx="1478758" cy="123431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046156"/>
            <a:ext cx="1222374" cy="64776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>
            <a:extLst>
              <a:ext uri="{FF2B5EF4-FFF2-40B4-BE49-F238E27FC236}">
                <a16:creationId xmlns:a16="http://schemas.microsoft.com/office/drawing/2014/main" id="{15AA90AF-2262-442F-9356-37D4B20186CD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5.2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20171692">
            <a:off x="5947540" y="187372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5.4</a:t>
            </a:r>
          </a:p>
        </p:txBody>
      </p:sp>
    </p:spTree>
    <p:extLst>
      <p:ext uri="{BB962C8B-B14F-4D97-AF65-F5344CB8AC3E}">
        <p14:creationId xmlns:p14="http://schemas.microsoft.com/office/powerpoint/2010/main" val="148436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2847975" cy="1574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5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ARBEID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788977" y="1985460"/>
            <a:ext cx="1465263" cy="751840"/>
          </a:xfrm>
          <a:prstGeom prst="curvedConnector3">
            <a:avLst>
              <a:gd name="adj1" fmla="val 402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046156"/>
            <a:ext cx="1222374" cy="64776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20171692">
            <a:off x="5947540" y="187372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F13ED5C-E264-406A-B7EB-B195E8EDCAF4}"/>
              </a:ext>
            </a:extLst>
          </p:cNvPr>
          <p:cNvSpPr txBox="1"/>
          <p:nvPr/>
        </p:nvSpPr>
        <p:spPr>
          <a:xfrm>
            <a:off x="7995919" y="1119048"/>
            <a:ext cx="116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WERK</a:t>
            </a:r>
          </a:p>
        </p:txBody>
      </p: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D56CA81-08B3-404C-A071-3627B2EB33B4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7254240" y="1380658"/>
            <a:ext cx="741679" cy="59833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320DB126-76B6-411D-B722-B12B410385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10972" y="2116327"/>
            <a:ext cx="828254" cy="541717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ACB62D7B-C627-4384-AFCE-ED7448F5BC52}"/>
              </a:ext>
            </a:extLst>
          </p:cNvPr>
          <p:cNvSpPr txBox="1"/>
          <p:nvPr/>
        </p:nvSpPr>
        <p:spPr>
          <a:xfrm>
            <a:off x="7795958" y="2564329"/>
            <a:ext cx="145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REGELS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41E7884-FB94-4F14-9651-686112CBB9AB}"/>
              </a:ext>
            </a:extLst>
          </p:cNvPr>
          <p:cNvSpPr txBox="1"/>
          <p:nvPr/>
        </p:nvSpPr>
        <p:spPr>
          <a:xfrm>
            <a:off x="9960961" y="441610"/>
            <a:ext cx="1971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Geschoold</a:t>
            </a:r>
          </a:p>
          <a:p>
            <a:r>
              <a:rPr lang="nl-NL" sz="1600" dirty="0"/>
              <a:t>Ongeschoold</a:t>
            </a:r>
          </a:p>
          <a:p>
            <a:endParaRPr lang="nl-NL" sz="1600" dirty="0"/>
          </a:p>
          <a:p>
            <a:r>
              <a:rPr lang="nl-NL" sz="1600" dirty="0"/>
              <a:t>Deeltijd</a:t>
            </a:r>
          </a:p>
          <a:p>
            <a:r>
              <a:rPr lang="nl-NL" sz="1600" dirty="0"/>
              <a:t>Voltijd</a:t>
            </a:r>
          </a:p>
          <a:p>
            <a:endParaRPr lang="nl-NL" sz="1600" dirty="0"/>
          </a:p>
          <a:p>
            <a:r>
              <a:rPr lang="nl-NL" sz="1600" dirty="0"/>
              <a:t>Bepaalde tijd</a:t>
            </a:r>
          </a:p>
          <a:p>
            <a:r>
              <a:rPr lang="nl-NL" sz="1600" dirty="0"/>
              <a:t>Onbepaalde tijd</a:t>
            </a:r>
          </a:p>
        </p:txBody>
      </p: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863189BE-5871-4F3C-BE36-242708A52923}"/>
              </a:ext>
            </a:extLst>
          </p:cNvPr>
          <p:cNvCxnSpPr>
            <a:cxnSpLocks/>
          </p:cNvCxnSpPr>
          <p:nvPr/>
        </p:nvCxnSpPr>
        <p:spPr>
          <a:xfrm flipV="1">
            <a:off x="9163860" y="782324"/>
            <a:ext cx="741679" cy="59833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ingslijn: gekromd 23">
            <a:extLst>
              <a:ext uri="{FF2B5EF4-FFF2-40B4-BE49-F238E27FC236}">
                <a16:creationId xmlns:a16="http://schemas.microsoft.com/office/drawing/2014/main" id="{FC6EC210-4B4F-43B0-A712-0FD4C260578F}"/>
              </a:ext>
            </a:extLst>
          </p:cNvPr>
          <p:cNvCxnSpPr>
            <a:cxnSpLocks/>
          </p:cNvCxnSpPr>
          <p:nvPr/>
        </p:nvCxnSpPr>
        <p:spPr>
          <a:xfrm>
            <a:off x="9156931" y="1380658"/>
            <a:ext cx="621609" cy="78824"/>
          </a:xfrm>
          <a:prstGeom prst="curvedConnector3">
            <a:avLst>
              <a:gd name="adj1" fmla="val 7124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kromd 30">
            <a:extLst>
              <a:ext uri="{FF2B5EF4-FFF2-40B4-BE49-F238E27FC236}">
                <a16:creationId xmlns:a16="http://schemas.microsoft.com/office/drawing/2014/main" id="{1AA6D54A-426E-4ACB-B389-6DEAFE1E82BE}"/>
              </a:ext>
            </a:extLst>
          </p:cNvPr>
          <p:cNvCxnSpPr>
            <a:cxnSpLocks/>
          </p:cNvCxnSpPr>
          <p:nvPr/>
        </p:nvCxnSpPr>
        <p:spPr>
          <a:xfrm>
            <a:off x="9182337" y="1380658"/>
            <a:ext cx="723202" cy="70656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D921D826-C026-4C14-ABC2-DE5508659E58}"/>
              </a:ext>
            </a:extLst>
          </p:cNvPr>
          <p:cNvSpPr txBox="1"/>
          <p:nvPr/>
        </p:nvSpPr>
        <p:spPr>
          <a:xfrm>
            <a:off x="10329314" y="3742690"/>
            <a:ext cx="197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ARBO wet</a:t>
            </a:r>
          </a:p>
          <a:p>
            <a:r>
              <a:rPr lang="nl-NL" sz="1600" dirty="0"/>
              <a:t>Arbeidstijdenwet</a:t>
            </a:r>
          </a:p>
          <a:p>
            <a:endParaRPr lang="nl-NL" sz="1600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5E8602A1-6151-4BC5-AB26-7D9AE8F7F5DA}"/>
              </a:ext>
            </a:extLst>
          </p:cNvPr>
          <p:cNvSpPr txBox="1"/>
          <p:nvPr/>
        </p:nvSpPr>
        <p:spPr>
          <a:xfrm>
            <a:off x="9701959" y="2670200"/>
            <a:ext cx="197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Proeftijd</a:t>
            </a:r>
          </a:p>
          <a:p>
            <a:endParaRPr lang="nl-NL" sz="1600" dirty="0"/>
          </a:p>
          <a:p>
            <a:r>
              <a:rPr lang="nl-NL" i="1" dirty="0"/>
              <a:t>Minimumloon</a:t>
            </a:r>
          </a:p>
          <a:p>
            <a:endParaRPr lang="nl-NL" sz="1600" dirty="0"/>
          </a:p>
        </p:txBody>
      </p: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C141FBFC-A3F5-4EBC-B1C8-EB797BDFC450}"/>
              </a:ext>
            </a:extLst>
          </p:cNvPr>
          <p:cNvCxnSpPr>
            <a:cxnSpLocks/>
          </p:cNvCxnSpPr>
          <p:nvPr/>
        </p:nvCxnSpPr>
        <p:spPr>
          <a:xfrm>
            <a:off x="8774555" y="3013657"/>
            <a:ext cx="869458" cy="36123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27B2D4CB-2303-451A-B672-4A8ADEDD3AF6}"/>
              </a:ext>
            </a:extLst>
          </p:cNvPr>
          <p:cNvCxnSpPr>
            <a:cxnSpLocks/>
          </p:cNvCxnSpPr>
          <p:nvPr/>
        </p:nvCxnSpPr>
        <p:spPr>
          <a:xfrm flipV="1">
            <a:off x="8774556" y="2833837"/>
            <a:ext cx="897322" cy="18358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9FE3BCC4-1905-4073-B931-391660958B43}"/>
              </a:ext>
            </a:extLst>
          </p:cNvPr>
          <p:cNvCxnSpPr>
            <a:cxnSpLocks/>
            <a:endCxn id="50" idx="0"/>
          </p:cNvCxnSpPr>
          <p:nvPr/>
        </p:nvCxnSpPr>
        <p:spPr>
          <a:xfrm rot="5400000">
            <a:off x="8304975" y="3237691"/>
            <a:ext cx="638075" cy="9912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kromd 37">
            <a:extLst>
              <a:ext uri="{FF2B5EF4-FFF2-40B4-BE49-F238E27FC236}">
                <a16:creationId xmlns:a16="http://schemas.microsoft.com/office/drawing/2014/main" id="{E5F866D6-1EF8-43E6-98A7-53670AAA7010}"/>
              </a:ext>
            </a:extLst>
          </p:cNvPr>
          <p:cNvCxnSpPr>
            <a:cxnSpLocks/>
          </p:cNvCxnSpPr>
          <p:nvPr/>
        </p:nvCxnSpPr>
        <p:spPr>
          <a:xfrm flipV="1">
            <a:off x="9644013" y="3897854"/>
            <a:ext cx="700994" cy="65076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kromd 39">
            <a:extLst>
              <a:ext uri="{FF2B5EF4-FFF2-40B4-BE49-F238E27FC236}">
                <a16:creationId xmlns:a16="http://schemas.microsoft.com/office/drawing/2014/main" id="{FF2D4EDD-09C0-40BD-A734-D60CBF8DA02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9857967" y="3948823"/>
            <a:ext cx="471347" cy="209366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ingslijn: gekromd 41">
            <a:extLst>
              <a:ext uri="{FF2B5EF4-FFF2-40B4-BE49-F238E27FC236}">
                <a16:creationId xmlns:a16="http://schemas.microsoft.com/office/drawing/2014/main" id="{E84EDC21-909F-401F-973C-15523A8A65A4}"/>
              </a:ext>
            </a:extLst>
          </p:cNvPr>
          <p:cNvCxnSpPr>
            <a:cxnSpLocks/>
          </p:cNvCxnSpPr>
          <p:nvPr/>
        </p:nvCxnSpPr>
        <p:spPr>
          <a:xfrm>
            <a:off x="5979160" y="3971145"/>
            <a:ext cx="1478758" cy="123431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DE3348AE-DD24-4188-9524-3F789EFD75B3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5.2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9477A3A9-6042-4B66-9338-14D419E6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21" y="388708"/>
            <a:ext cx="564799" cy="64073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404E7D9-63CF-48AB-A24D-F96674EE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272" y="1939051"/>
            <a:ext cx="646345" cy="702549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7015EF1-48A6-421E-8329-BB1816804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15" b="21168"/>
          <a:stretch/>
        </p:blipFill>
        <p:spPr>
          <a:xfrm>
            <a:off x="10946481" y="1173357"/>
            <a:ext cx="1123187" cy="634798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95A5927-78A3-4230-B927-B193EC7438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68"/>
          <a:stretch/>
        </p:blipFill>
        <p:spPr>
          <a:xfrm>
            <a:off x="7514470" y="3606292"/>
            <a:ext cx="2119956" cy="614128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0A6CE74C-4785-44BB-9B89-D803C7376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0594" y="3143148"/>
            <a:ext cx="431878" cy="431878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CDF96788-8DDD-49B2-B028-183860A9A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6265" y="3575026"/>
            <a:ext cx="518182" cy="5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2847975" cy="1574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7" y="30135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5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ARBEID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788977" y="1985460"/>
            <a:ext cx="1465263" cy="751840"/>
          </a:xfrm>
          <a:prstGeom prst="curvedConnector3">
            <a:avLst>
              <a:gd name="adj1" fmla="val 402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046156"/>
            <a:ext cx="1222374" cy="64776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20171692">
            <a:off x="5947540" y="187372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F13ED5C-E264-406A-B7EB-B195E8EDCAF4}"/>
              </a:ext>
            </a:extLst>
          </p:cNvPr>
          <p:cNvSpPr txBox="1"/>
          <p:nvPr/>
        </p:nvSpPr>
        <p:spPr>
          <a:xfrm>
            <a:off x="7995919" y="1119048"/>
            <a:ext cx="116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WERK</a:t>
            </a:r>
          </a:p>
        </p:txBody>
      </p: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D56CA81-08B3-404C-A071-3627B2EB33B4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7254240" y="1380658"/>
            <a:ext cx="741679" cy="59833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320DB126-76B6-411D-B722-B12B410385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10972" y="2116327"/>
            <a:ext cx="828254" cy="541717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ACB62D7B-C627-4384-AFCE-ED7448F5BC52}"/>
              </a:ext>
            </a:extLst>
          </p:cNvPr>
          <p:cNvSpPr txBox="1"/>
          <p:nvPr/>
        </p:nvSpPr>
        <p:spPr>
          <a:xfrm>
            <a:off x="7795958" y="2564329"/>
            <a:ext cx="145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REGELS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41E7884-FB94-4F14-9651-686112CBB9AB}"/>
              </a:ext>
            </a:extLst>
          </p:cNvPr>
          <p:cNvSpPr txBox="1"/>
          <p:nvPr/>
        </p:nvSpPr>
        <p:spPr>
          <a:xfrm>
            <a:off x="9960961" y="441610"/>
            <a:ext cx="1971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Geschoold</a:t>
            </a:r>
          </a:p>
          <a:p>
            <a:r>
              <a:rPr lang="nl-NL" sz="1600" dirty="0"/>
              <a:t>Ongeschoold</a:t>
            </a:r>
          </a:p>
          <a:p>
            <a:endParaRPr lang="nl-NL" sz="1600" dirty="0"/>
          </a:p>
          <a:p>
            <a:r>
              <a:rPr lang="nl-NL" sz="1600" dirty="0"/>
              <a:t>Deeltijd</a:t>
            </a:r>
          </a:p>
          <a:p>
            <a:r>
              <a:rPr lang="nl-NL" sz="1600" dirty="0"/>
              <a:t>Voltijd</a:t>
            </a:r>
          </a:p>
          <a:p>
            <a:endParaRPr lang="nl-NL" sz="1600" dirty="0"/>
          </a:p>
          <a:p>
            <a:r>
              <a:rPr lang="nl-NL" sz="1600" dirty="0"/>
              <a:t>Bepaalde tijd</a:t>
            </a:r>
          </a:p>
          <a:p>
            <a:r>
              <a:rPr lang="nl-NL" sz="1600" dirty="0"/>
              <a:t>Onbepaalde tijd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BBFE9EE-03AD-42DA-8BCD-E845D6F836A6}"/>
              </a:ext>
            </a:extLst>
          </p:cNvPr>
          <p:cNvSpPr txBox="1"/>
          <p:nvPr/>
        </p:nvSpPr>
        <p:spPr>
          <a:xfrm>
            <a:off x="9050107" y="3763794"/>
            <a:ext cx="145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SZW</a:t>
            </a:r>
          </a:p>
        </p:txBody>
      </p: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863189BE-5871-4F3C-BE36-242708A52923}"/>
              </a:ext>
            </a:extLst>
          </p:cNvPr>
          <p:cNvCxnSpPr>
            <a:cxnSpLocks/>
          </p:cNvCxnSpPr>
          <p:nvPr/>
        </p:nvCxnSpPr>
        <p:spPr>
          <a:xfrm flipV="1">
            <a:off x="9163860" y="782324"/>
            <a:ext cx="741679" cy="59833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ingslijn: gekromd 23">
            <a:extLst>
              <a:ext uri="{FF2B5EF4-FFF2-40B4-BE49-F238E27FC236}">
                <a16:creationId xmlns:a16="http://schemas.microsoft.com/office/drawing/2014/main" id="{FC6EC210-4B4F-43B0-A712-0FD4C260578F}"/>
              </a:ext>
            </a:extLst>
          </p:cNvPr>
          <p:cNvCxnSpPr>
            <a:cxnSpLocks/>
          </p:cNvCxnSpPr>
          <p:nvPr/>
        </p:nvCxnSpPr>
        <p:spPr>
          <a:xfrm>
            <a:off x="9156931" y="1380658"/>
            <a:ext cx="621609" cy="78824"/>
          </a:xfrm>
          <a:prstGeom prst="curvedConnector3">
            <a:avLst>
              <a:gd name="adj1" fmla="val 7124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kromd 30">
            <a:extLst>
              <a:ext uri="{FF2B5EF4-FFF2-40B4-BE49-F238E27FC236}">
                <a16:creationId xmlns:a16="http://schemas.microsoft.com/office/drawing/2014/main" id="{1AA6D54A-426E-4ACB-B389-6DEAFE1E82BE}"/>
              </a:ext>
            </a:extLst>
          </p:cNvPr>
          <p:cNvCxnSpPr>
            <a:cxnSpLocks/>
          </p:cNvCxnSpPr>
          <p:nvPr/>
        </p:nvCxnSpPr>
        <p:spPr>
          <a:xfrm>
            <a:off x="9182337" y="1380658"/>
            <a:ext cx="723202" cy="70656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D921D826-C026-4C14-ABC2-DE5508659E58}"/>
              </a:ext>
            </a:extLst>
          </p:cNvPr>
          <p:cNvSpPr txBox="1"/>
          <p:nvPr/>
        </p:nvSpPr>
        <p:spPr>
          <a:xfrm>
            <a:off x="10329314" y="3742690"/>
            <a:ext cx="197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ARBO wet</a:t>
            </a:r>
          </a:p>
          <a:p>
            <a:r>
              <a:rPr lang="nl-NL" sz="1600" dirty="0"/>
              <a:t>Arbeidstijdenwet</a:t>
            </a:r>
          </a:p>
          <a:p>
            <a:endParaRPr lang="nl-NL" sz="1600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5E8602A1-6151-4BC5-AB26-7D9AE8F7F5DA}"/>
              </a:ext>
            </a:extLst>
          </p:cNvPr>
          <p:cNvSpPr txBox="1"/>
          <p:nvPr/>
        </p:nvSpPr>
        <p:spPr>
          <a:xfrm>
            <a:off x="9701959" y="2670200"/>
            <a:ext cx="197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Proeftijd</a:t>
            </a:r>
          </a:p>
          <a:p>
            <a:endParaRPr lang="nl-NL" sz="1600" dirty="0"/>
          </a:p>
          <a:p>
            <a:r>
              <a:rPr lang="nl-NL" i="1" dirty="0"/>
              <a:t>Minimumloon</a:t>
            </a:r>
          </a:p>
          <a:p>
            <a:endParaRPr lang="nl-NL" sz="1600" dirty="0"/>
          </a:p>
        </p:txBody>
      </p: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C141FBFC-A3F5-4EBC-B1C8-EB797BDFC450}"/>
              </a:ext>
            </a:extLst>
          </p:cNvPr>
          <p:cNvCxnSpPr>
            <a:cxnSpLocks/>
          </p:cNvCxnSpPr>
          <p:nvPr/>
        </p:nvCxnSpPr>
        <p:spPr>
          <a:xfrm>
            <a:off x="8774555" y="3013657"/>
            <a:ext cx="869458" cy="36123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27B2D4CB-2303-451A-B672-4A8ADEDD3AF6}"/>
              </a:ext>
            </a:extLst>
          </p:cNvPr>
          <p:cNvCxnSpPr>
            <a:cxnSpLocks/>
          </p:cNvCxnSpPr>
          <p:nvPr/>
        </p:nvCxnSpPr>
        <p:spPr>
          <a:xfrm flipV="1">
            <a:off x="8774556" y="2833837"/>
            <a:ext cx="897322" cy="18358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9FE3BCC4-1905-4073-B931-391660958B43}"/>
              </a:ext>
            </a:extLst>
          </p:cNvPr>
          <p:cNvCxnSpPr>
            <a:cxnSpLocks/>
            <a:endCxn id="50" idx="0"/>
          </p:cNvCxnSpPr>
          <p:nvPr/>
        </p:nvCxnSpPr>
        <p:spPr>
          <a:xfrm rot="5400000">
            <a:off x="8304975" y="3295480"/>
            <a:ext cx="638075" cy="9912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kromd 37">
            <a:extLst>
              <a:ext uri="{FF2B5EF4-FFF2-40B4-BE49-F238E27FC236}">
                <a16:creationId xmlns:a16="http://schemas.microsoft.com/office/drawing/2014/main" id="{E5F866D6-1EF8-43E6-98A7-53670AAA7010}"/>
              </a:ext>
            </a:extLst>
          </p:cNvPr>
          <p:cNvCxnSpPr>
            <a:cxnSpLocks/>
          </p:cNvCxnSpPr>
          <p:nvPr/>
        </p:nvCxnSpPr>
        <p:spPr>
          <a:xfrm flipV="1">
            <a:off x="9644013" y="3948823"/>
            <a:ext cx="683179" cy="1410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kromd 39">
            <a:extLst>
              <a:ext uri="{FF2B5EF4-FFF2-40B4-BE49-F238E27FC236}">
                <a16:creationId xmlns:a16="http://schemas.microsoft.com/office/drawing/2014/main" id="{FF2D4EDD-09C0-40BD-A734-D60CBF8DA02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9857967" y="3948823"/>
            <a:ext cx="471347" cy="209366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ingslijn: gekromd 41">
            <a:extLst>
              <a:ext uri="{FF2B5EF4-FFF2-40B4-BE49-F238E27FC236}">
                <a16:creationId xmlns:a16="http://schemas.microsoft.com/office/drawing/2014/main" id="{E84EDC21-909F-401F-973C-15523A8A65A4}"/>
              </a:ext>
            </a:extLst>
          </p:cNvPr>
          <p:cNvCxnSpPr>
            <a:cxnSpLocks/>
          </p:cNvCxnSpPr>
          <p:nvPr/>
        </p:nvCxnSpPr>
        <p:spPr>
          <a:xfrm>
            <a:off x="5979160" y="3971145"/>
            <a:ext cx="1478758" cy="123431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DE3348AE-DD24-4188-9524-3F789EFD75B3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5.2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9477A3A9-6042-4B66-9338-14D419E62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121" y="388708"/>
            <a:ext cx="564799" cy="64073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404E7D9-63CF-48AB-A24D-F96674EE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272" y="1939051"/>
            <a:ext cx="646345" cy="702549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7015EF1-48A6-421E-8329-BB18168047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315" b="21168"/>
          <a:stretch/>
        </p:blipFill>
        <p:spPr>
          <a:xfrm>
            <a:off x="10946481" y="1173357"/>
            <a:ext cx="1123187" cy="634798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95A5927-78A3-4230-B927-B193EC7438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68"/>
          <a:stretch/>
        </p:blipFill>
        <p:spPr>
          <a:xfrm>
            <a:off x="7514470" y="3664081"/>
            <a:ext cx="2119956" cy="614128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0A6CE74C-4785-44BB-9B89-D803C73762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1202" y="3145265"/>
            <a:ext cx="431878" cy="43187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0DF9DF8-A9D5-4E34-B45D-885BC2D7FF03}"/>
              </a:ext>
            </a:extLst>
          </p:cNvPr>
          <p:cNvSpPr txBox="1"/>
          <p:nvPr/>
        </p:nvSpPr>
        <p:spPr>
          <a:xfrm>
            <a:off x="7091395" y="4765753"/>
            <a:ext cx="204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ONDERNEMINGSVORMEN</a:t>
            </a:r>
            <a:endParaRPr lang="nl-NL" dirty="0"/>
          </a:p>
        </p:txBody>
      </p:sp>
      <p:cxnSp>
        <p:nvCxnSpPr>
          <p:cNvPr id="37" name="Verbindingslijn: gekromd 36">
            <a:extLst>
              <a:ext uri="{FF2B5EF4-FFF2-40B4-BE49-F238E27FC236}">
                <a16:creationId xmlns:a16="http://schemas.microsoft.com/office/drawing/2014/main" id="{E182968F-1B53-44F2-97FC-F02374D8DF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21911" y="5058446"/>
            <a:ext cx="549759" cy="258053"/>
          </a:xfrm>
          <a:prstGeom prst="curvedConnector3">
            <a:avLst>
              <a:gd name="adj1" fmla="val 814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B8187437-28D7-45C9-A8CA-DD14034A9F6B}"/>
              </a:ext>
            </a:extLst>
          </p:cNvPr>
          <p:cNvSpPr txBox="1"/>
          <p:nvPr/>
        </p:nvSpPr>
        <p:spPr>
          <a:xfrm>
            <a:off x="5429457" y="5220230"/>
            <a:ext cx="178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SECTOREN</a:t>
            </a:r>
          </a:p>
        </p:txBody>
      </p: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10165297-DB02-41F7-8883-BA0025D2E5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1475" y="5544257"/>
            <a:ext cx="549759" cy="258053"/>
          </a:xfrm>
          <a:prstGeom prst="curvedConnector3">
            <a:avLst>
              <a:gd name="adj1" fmla="val 814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ingslijn: gekromd 44">
            <a:extLst>
              <a:ext uri="{FF2B5EF4-FFF2-40B4-BE49-F238E27FC236}">
                <a16:creationId xmlns:a16="http://schemas.microsoft.com/office/drawing/2014/main" id="{4A044C30-6333-47C9-B170-23DF26D6C883}"/>
              </a:ext>
            </a:extLst>
          </p:cNvPr>
          <p:cNvCxnSpPr>
            <a:cxnSpLocks/>
          </p:cNvCxnSpPr>
          <p:nvPr/>
        </p:nvCxnSpPr>
        <p:spPr>
          <a:xfrm rot="5400000">
            <a:off x="5858307" y="5696578"/>
            <a:ext cx="439748" cy="27488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818EF0B8-C50E-44A5-9DB7-B5F4BA39DC88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6712765" y="5583442"/>
            <a:ext cx="771423" cy="91656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kromd 50">
            <a:extLst>
              <a:ext uri="{FF2B5EF4-FFF2-40B4-BE49-F238E27FC236}">
                <a16:creationId xmlns:a16="http://schemas.microsoft.com/office/drawing/2014/main" id="{82C6DA78-985D-4E8D-B08F-322CE7EDAD31}"/>
              </a:ext>
            </a:extLst>
          </p:cNvPr>
          <p:cNvCxnSpPr>
            <a:cxnSpLocks/>
          </p:cNvCxnSpPr>
          <p:nvPr/>
        </p:nvCxnSpPr>
        <p:spPr>
          <a:xfrm>
            <a:off x="7203598" y="5933171"/>
            <a:ext cx="564382" cy="15912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409E7DF9-B015-4C6E-B65C-7E8EF4EC7CFA}"/>
              </a:ext>
            </a:extLst>
          </p:cNvPr>
          <p:cNvSpPr txBox="1"/>
          <p:nvPr/>
        </p:nvSpPr>
        <p:spPr>
          <a:xfrm>
            <a:off x="9223217" y="4784149"/>
            <a:ext cx="1456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Hoofdelijk</a:t>
            </a:r>
          </a:p>
          <a:p>
            <a:r>
              <a:rPr lang="nl-NL" sz="1600" dirty="0"/>
              <a:t>aansprakelijk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Aandelen</a:t>
            </a:r>
          </a:p>
          <a:p>
            <a:endParaRPr lang="nl-NL" sz="1600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5359FEA-8A2E-4317-AEBF-781203585728}"/>
              </a:ext>
            </a:extLst>
          </p:cNvPr>
          <p:cNvSpPr txBox="1"/>
          <p:nvPr/>
        </p:nvSpPr>
        <p:spPr>
          <a:xfrm>
            <a:off x="10635861" y="4637487"/>
            <a:ext cx="1456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Eenmanszaak</a:t>
            </a:r>
          </a:p>
          <a:p>
            <a:endParaRPr lang="nl-NL" sz="1600" dirty="0"/>
          </a:p>
          <a:p>
            <a:r>
              <a:rPr lang="nl-NL" sz="1600" dirty="0"/>
              <a:t>V.O.F</a:t>
            </a:r>
          </a:p>
        </p:txBody>
      </p: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AD9354DF-4C5A-490E-A32C-C52F2C1583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28231" y="5539380"/>
            <a:ext cx="731595" cy="517592"/>
          </a:xfrm>
          <a:prstGeom prst="curvedConnector3">
            <a:avLst>
              <a:gd name="adj1" fmla="val 1805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kromd 54">
            <a:extLst>
              <a:ext uri="{FF2B5EF4-FFF2-40B4-BE49-F238E27FC236}">
                <a16:creationId xmlns:a16="http://schemas.microsoft.com/office/drawing/2014/main" id="{2D1511C6-2655-4195-A678-969EB453B64D}"/>
              </a:ext>
            </a:extLst>
          </p:cNvPr>
          <p:cNvCxnSpPr>
            <a:cxnSpLocks/>
          </p:cNvCxnSpPr>
          <p:nvPr/>
        </p:nvCxnSpPr>
        <p:spPr>
          <a:xfrm flipV="1">
            <a:off x="8754291" y="5058385"/>
            <a:ext cx="498533" cy="382752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erbindingslijn: gekromd 58">
            <a:extLst>
              <a:ext uri="{FF2B5EF4-FFF2-40B4-BE49-F238E27FC236}">
                <a16:creationId xmlns:a16="http://schemas.microsoft.com/office/drawing/2014/main" id="{B7F00713-0243-4523-A207-052EE0D11378}"/>
              </a:ext>
            </a:extLst>
          </p:cNvPr>
          <p:cNvCxnSpPr>
            <a:cxnSpLocks/>
          </p:cNvCxnSpPr>
          <p:nvPr/>
        </p:nvCxnSpPr>
        <p:spPr>
          <a:xfrm flipV="1">
            <a:off x="10327192" y="4792644"/>
            <a:ext cx="349236" cy="22185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ingslijn: gekromd 60">
            <a:extLst>
              <a:ext uri="{FF2B5EF4-FFF2-40B4-BE49-F238E27FC236}">
                <a16:creationId xmlns:a16="http://schemas.microsoft.com/office/drawing/2014/main" id="{3AD51C17-3FA3-40C5-8DD4-A8CF83EB5991}"/>
              </a:ext>
            </a:extLst>
          </p:cNvPr>
          <p:cNvCxnSpPr>
            <a:cxnSpLocks/>
          </p:cNvCxnSpPr>
          <p:nvPr/>
        </p:nvCxnSpPr>
        <p:spPr>
          <a:xfrm>
            <a:off x="10335272" y="5045665"/>
            <a:ext cx="292883" cy="25708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ingslijn: gekromd 62">
            <a:extLst>
              <a:ext uri="{FF2B5EF4-FFF2-40B4-BE49-F238E27FC236}">
                <a16:creationId xmlns:a16="http://schemas.microsoft.com/office/drawing/2014/main" id="{AE8D151D-5EE5-4707-9BA3-B9FB0AD099CB}"/>
              </a:ext>
            </a:extLst>
          </p:cNvPr>
          <p:cNvCxnSpPr>
            <a:cxnSpLocks/>
          </p:cNvCxnSpPr>
          <p:nvPr/>
        </p:nvCxnSpPr>
        <p:spPr>
          <a:xfrm flipV="1">
            <a:off x="10132477" y="5884080"/>
            <a:ext cx="555002" cy="22964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ingslijn: gekromd 64">
            <a:extLst>
              <a:ext uri="{FF2B5EF4-FFF2-40B4-BE49-F238E27FC236}">
                <a16:creationId xmlns:a16="http://schemas.microsoft.com/office/drawing/2014/main" id="{D1341904-E755-4D72-89E9-996B7A89E824}"/>
              </a:ext>
            </a:extLst>
          </p:cNvPr>
          <p:cNvCxnSpPr>
            <a:cxnSpLocks/>
          </p:cNvCxnSpPr>
          <p:nvPr/>
        </p:nvCxnSpPr>
        <p:spPr>
          <a:xfrm>
            <a:off x="10132477" y="6133417"/>
            <a:ext cx="495678" cy="36486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>
            <a:extLst>
              <a:ext uri="{FF2B5EF4-FFF2-40B4-BE49-F238E27FC236}">
                <a16:creationId xmlns:a16="http://schemas.microsoft.com/office/drawing/2014/main" id="{0042F85C-BA25-4642-B31F-4F9B431DEEBF}"/>
              </a:ext>
            </a:extLst>
          </p:cNvPr>
          <p:cNvSpPr txBox="1"/>
          <p:nvPr/>
        </p:nvSpPr>
        <p:spPr>
          <a:xfrm>
            <a:off x="4627168" y="5698565"/>
            <a:ext cx="99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Primair      </a:t>
            </a:r>
          </a:p>
          <a:p>
            <a:endParaRPr lang="nl-NL" sz="1600" dirty="0"/>
          </a:p>
        </p:txBody>
      </p:sp>
      <p:pic>
        <p:nvPicPr>
          <p:cNvPr id="70" name="Afbeelding 69">
            <a:extLst>
              <a:ext uri="{FF2B5EF4-FFF2-40B4-BE49-F238E27FC236}">
                <a16:creationId xmlns:a16="http://schemas.microsoft.com/office/drawing/2014/main" id="{92C11F6F-D5ED-452F-95AB-DDAD2BE174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1111" y1="56889" x2="31111" y2="56889"/>
                        <a14:foregroundMark x1="54667" y1="44444" x2="54667" y2="44444"/>
                        <a14:foregroundMark x1="47556" y1="49778" x2="47556" y2="49778"/>
                        <a14:foregroundMark x1="54667" y1="64444" x2="54667" y2="64444"/>
                        <a14:foregroundMark x1="77333" y1="54222" x2="77333" y2="54222"/>
                        <a14:foregroundMark x1="75556" y1="30667" x2="75556" y2="30667"/>
                        <a14:foregroundMark x1="70222" y1="18667" x2="70222" y2="18667"/>
                        <a14:foregroundMark x1="81333" y1="49333" x2="81333" y2="49333"/>
                        <a14:foregroundMark x1="81778" y1="58667" x2="81778" y2="58667"/>
                        <a14:foregroundMark x1="81778" y1="62667" x2="81778" y2="62667"/>
                        <a14:foregroundMark x1="80889" y1="35556" x2="80889" y2="35556"/>
                        <a14:foregroundMark x1="81778" y1="25333" x2="81778" y2="25333"/>
                        <a14:foregroundMark x1="81333" y1="22667" x2="81333" y2="22667"/>
                        <a14:foregroundMark x1="11556" y1="67111" x2="11556" y2="67111"/>
                        <a14:foregroundMark x1="84000" y1="32889" x2="84000" y2="32889"/>
                        <a14:foregroundMark x1="40000" y1="61333" x2="40000" y2="61333"/>
                        <a14:foregroundMark x1="52000" y1="62222" x2="52000" y2="6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4314" y="4985425"/>
            <a:ext cx="1163940" cy="1163940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C8D6C964-2F67-4176-A452-C5C1C1F196D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325" y="5717935"/>
            <a:ext cx="1120280" cy="915210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7DC3ED74-377D-4E3F-8B4F-86DA17F0086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671" t="11407" r="56486" b="47808"/>
          <a:stretch/>
        </p:blipFill>
        <p:spPr>
          <a:xfrm>
            <a:off x="6662099" y="6283340"/>
            <a:ext cx="563628" cy="573400"/>
          </a:xfrm>
          <a:prstGeom prst="rect">
            <a:avLst/>
          </a:prstGeom>
        </p:spPr>
      </p:pic>
      <p:sp>
        <p:nvSpPr>
          <p:cNvPr id="74" name="Tekstvak 73">
            <a:extLst>
              <a:ext uri="{FF2B5EF4-FFF2-40B4-BE49-F238E27FC236}">
                <a16:creationId xmlns:a16="http://schemas.microsoft.com/office/drawing/2014/main" id="{156A8964-31C8-4D2C-96F9-4EAB01CE981A}"/>
              </a:ext>
            </a:extLst>
          </p:cNvPr>
          <p:cNvSpPr txBox="1"/>
          <p:nvPr/>
        </p:nvSpPr>
        <p:spPr>
          <a:xfrm>
            <a:off x="6565540" y="5675098"/>
            <a:ext cx="18372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DIENSTEN</a:t>
            </a:r>
          </a:p>
          <a:p>
            <a:endParaRPr lang="nl-NL" sz="500" dirty="0"/>
          </a:p>
          <a:p>
            <a:r>
              <a:rPr lang="nl-NL" sz="1600" dirty="0"/>
              <a:t> Tertiair      Quartair</a:t>
            </a:r>
          </a:p>
          <a:p>
            <a:r>
              <a:rPr lang="nl-NL" sz="1600" dirty="0"/>
              <a:t>		</a:t>
            </a:r>
          </a:p>
          <a:p>
            <a:endParaRPr lang="nl-NL" sz="1600" dirty="0"/>
          </a:p>
        </p:txBody>
      </p:sp>
      <p:cxnSp>
        <p:nvCxnSpPr>
          <p:cNvPr id="78" name="Verbindingslijn: gekromd 77">
            <a:extLst>
              <a:ext uri="{FF2B5EF4-FFF2-40B4-BE49-F238E27FC236}">
                <a16:creationId xmlns:a16="http://schemas.microsoft.com/office/drawing/2014/main" id="{856457B3-3705-48A1-8E09-E49539406A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71670" y="5921531"/>
            <a:ext cx="241930" cy="13884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94596872-13F1-4267-AF60-D9A72C418ED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938" t="27792" r="22095" b="29602"/>
          <a:stretch/>
        </p:blipFill>
        <p:spPr>
          <a:xfrm>
            <a:off x="7537505" y="6307140"/>
            <a:ext cx="697733" cy="550859"/>
          </a:xfrm>
          <a:prstGeom prst="rect">
            <a:avLst/>
          </a:prstGeom>
        </p:spPr>
      </p:pic>
      <p:pic>
        <p:nvPicPr>
          <p:cNvPr id="89" name="Afbeelding 88">
            <a:extLst>
              <a:ext uri="{FF2B5EF4-FFF2-40B4-BE49-F238E27FC236}">
                <a16:creationId xmlns:a16="http://schemas.microsoft.com/office/drawing/2014/main" id="{C3CED621-6C06-480C-B1F8-9DD8594B64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2763" y="3562626"/>
            <a:ext cx="518182" cy="518182"/>
          </a:xfrm>
          <a:prstGeom prst="rect">
            <a:avLst/>
          </a:prstGeom>
        </p:spPr>
      </p:pic>
      <p:sp>
        <p:nvSpPr>
          <p:cNvPr id="90" name="Tekstvak 89">
            <a:extLst>
              <a:ext uri="{FF2B5EF4-FFF2-40B4-BE49-F238E27FC236}">
                <a16:creationId xmlns:a16="http://schemas.microsoft.com/office/drawing/2014/main" id="{4A2C519A-7DBC-48A6-A04B-471DFFB13064}"/>
              </a:ext>
            </a:extLst>
          </p:cNvPr>
          <p:cNvSpPr txBox="1"/>
          <p:nvPr/>
        </p:nvSpPr>
        <p:spPr>
          <a:xfrm>
            <a:off x="10635861" y="5798176"/>
            <a:ext cx="1456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B.V.</a:t>
            </a:r>
          </a:p>
          <a:p>
            <a:endParaRPr lang="nl-NL" sz="1600" dirty="0"/>
          </a:p>
          <a:p>
            <a:r>
              <a:rPr lang="nl-NL" sz="1600" dirty="0"/>
              <a:t>N.V.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3248E0B2-9E62-4CAC-9368-09BC3C181666}"/>
              </a:ext>
            </a:extLst>
          </p:cNvPr>
          <p:cNvSpPr txBox="1"/>
          <p:nvPr/>
        </p:nvSpPr>
        <p:spPr>
          <a:xfrm>
            <a:off x="5320013" y="5917986"/>
            <a:ext cx="119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Secundair      </a:t>
            </a:r>
          </a:p>
          <a:p>
            <a:endParaRPr lang="nl-NL" sz="1600" dirty="0"/>
          </a:p>
        </p:txBody>
      </p: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2541D4E4-ABE8-40B7-85E1-9D1DC1ED6D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37411" y="6307141"/>
            <a:ext cx="960598" cy="5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0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1" grpId="0"/>
      <p:bldP spid="52" grpId="0"/>
      <p:bldP spid="53" grpId="0" build="p"/>
      <p:bldP spid="69" grpId="0"/>
      <p:bldP spid="74" grpId="0"/>
      <p:bldP spid="90" grpId="0" build="p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Afbeelding 88">
            <a:extLst>
              <a:ext uri="{FF2B5EF4-FFF2-40B4-BE49-F238E27FC236}">
                <a16:creationId xmlns:a16="http://schemas.microsoft.com/office/drawing/2014/main" id="{61F78CC3-E4C1-46C6-AFA0-657E43F6F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" t="31584" r="5385" b="31596"/>
          <a:stretch/>
        </p:blipFill>
        <p:spPr>
          <a:xfrm>
            <a:off x="-11497" y="4580846"/>
            <a:ext cx="1390942" cy="963411"/>
          </a:xfrm>
          <a:prstGeom prst="rect">
            <a:avLst/>
          </a:prstGeom>
        </p:spPr>
      </p:pic>
      <p:sp>
        <p:nvSpPr>
          <p:cNvPr id="75" name="Ovaal 74">
            <a:extLst>
              <a:ext uri="{FF2B5EF4-FFF2-40B4-BE49-F238E27FC236}">
                <a16:creationId xmlns:a16="http://schemas.microsoft.com/office/drawing/2014/main" id="{CBCA682B-E2F3-4A4C-AFB2-B9FAF359398A}"/>
              </a:ext>
            </a:extLst>
          </p:cNvPr>
          <p:cNvSpPr/>
          <p:nvPr/>
        </p:nvSpPr>
        <p:spPr>
          <a:xfrm>
            <a:off x="2811268" y="5714495"/>
            <a:ext cx="1475694" cy="68284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Koorde 65">
            <a:extLst>
              <a:ext uri="{FF2B5EF4-FFF2-40B4-BE49-F238E27FC236}">
                <a16:creationId xmlns:a16="http://schemas.microsoft.com/office/drawing/2014/main" id="{72FAC2CB-9193-4E92-987A-A63EACF233AB}"/>
              </a:ext>
            </a:extLst>
          </p:cNvPr>
          <p:cNvSpPr/>
          <p:nvPr/>
        </p:nvSpPr>
        <p:spPr>
          <a:xfrm rot="10800000">
            <a:off x="2943367" y="5677981"/>
            <a:ext cx="1343648" cy="719358"/>
          </a:xfrm>
          <a:prstGeom prst="chord">
            <a:avLst>
              <a:gd name="adj1" fmla="val 5315454"/>
              <a:gd name="adj2" fmla="val 163878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D5E03F82-9A7E-4CB9-B338-B676B7AD650B}"/>
              </a:ext>
            </a:extLst>
          </p:cNvPr>
          <p:cNvSpPr/>
          <p:nvPr/>
        </p:nvSpPr>
        <p:spPr>
          <a:xfrm>
            <a:off x="1666240" y="5826575"/>
            <a:ext cx="1198650" cy="7734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2847975" cy="1574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8" y="3013501"/>
            <a:ext cx="2795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5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ARBEID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788977" y="1985460"/>
            <a:ext cx="1465263" cy="751840"/>
          </a:xfrm>
          <a:prstGeom prst="curvedConnector3">
            <a:avLst>
              <a:gd name="adj1" fmla="val 402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046156"/>
            <a:ext cx="1222374" cy="64776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20171692">
            <a:off x="5947540" y="187372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F13ED5C-E264-406A-B7EB-B195E8EDCAF4}"/>
              </a:ext>
            </a:extLst>
          </p:cNvPr>
          <p:cNvSpPr txBox="1"/>
          <p:nvPr/>
        </p:nvSpPr>
        <p:spPr>
          <a:xfrm>
            <a:off x="7995919" y="1119048"/>
            <a:ext cx="116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WERK</a:t>
            </a:r>
          </a:p>
        </p:txBody>
      </p: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D56CA81-08B3-404C-A071-3627B2EB33B4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7254240" y="1380658"/>
            <a:ext cx="741679" cy="59833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320DB126-76B6-411D-B722-B12B410385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10972" y="2116327"/>
            <a:ext cx="828254" cy="541717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ACB62D7B-C627-4384-AFCE-ED7448F5BC52}"/>
              </a:ext>
            </a:extLst>
          </p:cNvPr>
          <p:cNvSpPr txBox="1"/>
          <p:nvPr/>
        </p:nvSpPr>
        <p:spPr>
          <a:xfrm>
            <a:off x="7795958" y="2564329"/>
            <a:ext cx="145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REGELS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41E7884-FB94-4F14-9651-686112CBB9AB}"/>
              </a:ext>
            </a:extLst>
          </p:cNvPr>
          <p:cNvSpPr txBox="1"/>
          <p:nvPr/>
        </p:nvSpPr>
        <p:spPr>
          <a:xfrm>
            <a:off x="9960961" y="441610"/>
            <a:ext cx="1971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Geschoold</a:t>
            </a:r>
          </a:p>
          <a:p>
            <a:r>
              <a:rPr lang="nl-NL" sz="1600" dirty="0"/>
              <a:t>Ongeschoold</a:t>
            </a:r>
          </a:p>
          <a:p>
            <a:endParaRPr lang="nl-NL" sz="1600" dirty="0"/>
          </a:p>
          <a:p>
            <a:r>
              <a:rPr lang="nl-NL" sz="1600" dirty="0"/>
              <a:t>Deeltijd</a:t>
            </a:r>
          </a:p>
          <a:p>
            <a:r>
              <a:rPr lang="nl-NL" sz="1600" dirty="0"/>
              <a:t>Voltijd</a:t>
            </a:r>
          </a:p>
          <a:p>
            <a:endParaRPr lang="nl-NL" sz="1600" dirty="0"/>
          </a:p>
          <a:p>
            <a:r>
              <a:rPr lang="nl-NL" sz="1600" dirty="0"/>
              <a:t>Bepaalde tijd</a:t>
            </a:r>
          </a:p>
          <a:p>
            <a:r>
              <a:rPr lang="nl-NL" sz="1600" dirty="0"/>
              <a:t>Onbepaalde tijd</a:t>
            </a:r>
          </a:p>
        </p:txBody>
      </p: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863189BE-5871-4F3C-BE36-242708A52923}"/>
              </a:ext>
            </a:extLst>
          </p:cNvPr>
          <p:cNvCxnSpPr>
            <a:cxnSpLocks/>
          </p:cNvCxnSpPr>
          <p:nvPr/>
        </p:nvCxnSpPr>
        <p:spPr>
          <a:xfrm flipV="1">
            <a:off x="9163860" y="782324"/>
            <a:ext cx="741679" cy="59833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ingslijn: gekromd 23">
            <a:extLst>
              <a:ext uri="{FF2B5EF4-FFF2-40B4-BE49-F238E27FC236}">
                <a16:creationId xmlns:a16="http://schemas.microsoft.com/office/drawing/2014/main" id="{FC6EC210-4B4F-43B0-A712-0FD4C260578F}"/>
              </a:ext>
            </a:extLst>
          </p:cNvPr>
          <p:cNvCxnSpPr>
            <a:cxnSpLocks/>
          </p:cNvCxnSpPr>
          <p:nvPr/>
        </p:nvCxnSpPr>
        <p:spPr>
          <a:xfrm>
            <a:off x="9156931" y="1380658"/>
            <a:ext cx="621609" cy="78824"/>
          </a:xfrm>
          <a:prstGeom prst="curvedConnector3">
            <a:avLst>
              <a:gd name="adj1" fmla="val 7124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kromd 30">
            <a:extLst>
              <a:ext uri="{FF2B5EF4-FFF2-40B4-BE49-F238E27FC236}">
                <a16:creationId xmlns:a16="http://schemas.microsoft.com/office/drawing/2014/main" id="{1AA6D54A-426E-4ACB-B389-6DEAFE1E82BE}"/>
              </a:ext>
            </a:extLst>
          </p:cNvPr>
          <p:cNvCxnSpPr>
            <a:cxnSpLocks/>
          </p:cNvCxnSpPr>
          <p:nvPr/>
        </p:nvCxnSpPr>
        <p:spPr>
          <a:xfrm>
            <a:off x="9182337" y="1380658"/>
            <a:ext cx="723202" cy="70656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D921D826-C026-4C14-ABC2-DE5508659E58}"/>
              </a:ext>
            </a:extLst>
          </p:cNvPr>
          <p:cNvSpPr txBox="1"/>
          <p:nvPr/>
        </p:nvSpPr>
        <p:spPr>
          <a:xfrm>
            <a:off x="10329314" y="3742690"/>
            <a:ext cx="1792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ARBO wet</a:t>
            </a:r>
          </a:p>
          <a:p>
            <a:r>
              <a:rPr lang="nl-NL" sz="1600" dirty="0"/>
              <a:t>Arbeidstijdenwet</a:t>
            </a:r>
          </a:p>
          <a:p>
            <a:endParaRPr lang="nl-NL" sz="1600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5E8602A1-6151-4BC5-AB26-7D9AE8F7F5DA}"/>
              </a:ext>
            </a:extLst>
          </p:cNvPr>
          <p:cNvSpPr txBox="1"/>
          <p:nvPr/>
        </p:nvSpPr>
        <p:spPr>
          <a:xfrm>
            <a:off x="9701959" y="2670200"/>
            <a:ext cx="197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Proeftijd</a:t>
            </a:r>
          </a:p>
          <a:p>
            <a:endParaRPr lang="nl-NL" sz="1600" dirty="0"/>
          </a:p>
          <a:p>
            <a:r>
              <a:rPr lang="nl-NL" i="1" dirty="0"/>
              <a:t>Minimumloon</a:t>
            </a:r>
          </a:p>
          <a:p>
            <a:endParaRPr lang="nl-NL" sz="1600" dirty="0"/>
          </a:p>
        </p:txBody>
      </p: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C141FBFC-A3F5-4EBC-B1C8-EB797BDFC450}"/>
              </a:ext>
            </a:extLst>
          </p:cNvPr>
          <p:cNvCxnSpPr>
            <a:cxnSpLocks/>
          </p:cNvCxnSpPr>
          <p:nvPr/>
        </p:nvCxnSpPr>
        <p:spPr>
          <a:xfrm>
            <a:off x="8774555" y="3013657"/>
            <a:ext cx="869458" cy="36123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27B2D4CB-2303-451A-B672-4A8ADEDD3AF6}"/>
              </a:ext>
            </a:extLst>
          </p:cNvPr>
          <p:cNvCxnSpPr>
            <a:cxnSpLocks/>
          </p:cNvCxnSpPr>
          <p:nvPr/>
        </p:nvCxnSpPr>
        <p:spPr>
          <a:xfrm flipV="1">
            <a:off x="8774556" y="2833837"/>
            <a:ext cx="897322" cy="18358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9FE3BCC4-1905-4073-B931-391660958B43}"/>
              </a:ext>
            </a:extLst>
          </p:cNvPr>
          <p:cNvCxnSpPr>
            <a:cxnSpLocks/>
            <a:endCxn id="50" idx="0"/>
          </p:cNvCxnSpPr>
          <p:nvPr/>
        </p:nvCxnSpPr>
        <p:spPr>
          <a:xfrm rot="5400000">
            <a:off x="8304975" y="3295480"/>
            <a:ext cx="638075" cy="9912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kromd 37">
            <a:extLst>
              <a:ext uri="{FF2B5EF4-FFF2-40B4-BE49-F238E27FC236}">
                <a16:creationId xmlns:a16="http://schemas.microsoft.com/office/drawing/2014/main" id="{E5F866D6-1EF8-43E6-98A7-53670AAA7010}"/>
              </a:ext>
            </a:extLst>
          </p:cNvPr>
          <p:cNvCxnSpPr>
            <a:cxnSpLocks/>
          </p:cNvCxnSpPr>
          <p:nvPr/>
        </p:nvCxnSpPr>
        <p:spPr>
          <a:xfrm flipV="1">
            <a:off x="9644013" y="3880836"/>
            <a:ext cx="683179" cy="8209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kromd 39">
            <a:extLst>
              <a:ext uri="{FF2B5EF4-FFF2-40B4-BE49-F238E27FC236}">
                <a16:creationId xmlns:a16="http://schemas.microsoft.com/office/drawing/2014/main" id="{FF2D4EDD-09C0-40BD-A734-D60CBF8DA02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9857967" y="3948823"/>
            <a:ext cx="471347" cy="209366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ingslijn: gekromd 41">
            <a:extLst>
              <a:ext uri="{FF2B5EF4-FFF2-40B4-BE49-F238E27FC236}">
                <a16:creationId xmlns:a16="http://schemas.microsoft.com/office/drawing/2014/main" id="{E84EDC21-909F-401F-973C-15523A8A65A4}"/>
              </a:ext>
            </a:extLst>
          </p:cNvPr>
          <p:cNvCxnSpPr>
            <a:cxnSpLocks/>
          </p:cNvCxnSpPr>
          <p:nvPr/>
        </p:nvCxnSpPr>
        <p:spPr>
          <a:xfrm>
            <a:off x="5979160" y="3971145"/>
            <a:ext cx="1478758" cy="123431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DE3348AE-DD24-4188-9524-3F789EFD75B3}"/>
              </a:ext>
            </a:extLst>
          </p:cNvPr>
          <p:cNvSpPr txBox="1"/>
          <p:nvPr/>
        </p:nvSpPr>
        <p:spPr>
          <a:xfrm rot="2907587">
            <a:off x="6045096" y="4654145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5.2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9477A3A9-6042-4B66-9338-14D419E6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121" y="388708"/>
            <a:ext cx="564799" cy="64073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404E7D9-63CF-48AB-A24D-F96674EEC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272" y="1939051"/>
            <a:ext cx="646345" cy="702549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7015EF1-48A6-421E-8329-BB18168047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15" b="21168"/>
          <a:stretch/>
        </p:blipFill>
        <p:spPr>
          <a:xfrm>
            <a:off x="10946481" y="1173357"/>
            <a:ext cx="1123187" cy="634798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95A5927-78A3-4230-B927-B193EC7438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468"/>
          <a:stretch/>
        </p:blipFill>
        <p:spPr>
          <a:xfrm>
            <a:off x="7514470" y="3664081"/>
            <a:ext cx="2119956" cy="614128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0A6CE74C-4785-44BB-9B89-D803C7376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1202" y="3145265"/>
            <a:ext cx="431878" cy="43187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0DF9DF8-A9D5-4E34-B45D-885BC2D7FF03}"/>
              </a:ext>
            </a:extLst>
          </p:cNvPr>
          <p:cNvSpPr txBox="1"/>
          <p:nvPr/>
        </p:nvSpPr>
        <p:spPr>
          <a:xfrm>
            <a:off x="7091395" y="4765753"/>
            <a:ext cx="204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ONDERNEMINGSVORMEN</a:t>
            </a:r>
            <a:endParaRPr lang="nl-NL" dirty="0"/>
          </a:p>
        </p:txBody>
      </p:sp>
      <p:cxnSp>
        <p:nvCxnSpPr>
          <p:cNvPr id="37" name="Verbindingslijn: gekromd 36">
            <a:extLst>
              <a:ext uri="{FF2B5EF4-FFF2-40B4-BE49-F238E27FC236}">
                <a16:creationId xmlns:a16="http://schemas.microsoft.com/office/drawing/2014/main" id="{E182968F-1B53-44F2-97FC-F02374D8DF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21911" y="5058446"/>
            <a:ext cx="549759" cy="258053"/>
          </a:xfrm>
          <a:prstGeom prst="curvedConnector3">
            <a:avLst>
              <a:gd name="adj1" fmla="val 814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B8187437-28D7-45C9-A8CA-DD14034A9F6B}"/>
              </a:ext>
            </a:extLst>
          </p:cNvPr>
          <p:cNvSpPr txBox="1"/>
          <p:nvPr/>
        </p:nvSpPr>
        <p:spPr>
          <a:xfrm>
            <a:off x="5429457" y="5220230"/>
            <a:ext cx="178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SECTOREN</a:t>
            </a:r>
          </a:p>
        </p:txBody>
      </p: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10165297-DB02-41F7-8883-BA0025D2E5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1475" y="5544257"/>
            <a:ext cx="549759" cy="258053"/>
          </a:xfrm>
          <a:prstGeom prst="curvedConnector3">
            <a:avLst>
              <a:gd name="adj1" fmla="val 814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ingslijn: gekromd 44">
            <a:extLst>
              <a:ext uri="{FF2B5EF4-FFF2-40B4-BE49-F238E27FC236}">
                <a16:creationId xmlns:a16="http://schemas.microsoft.com/office/drawing/2014/main" id="{4A044C30-6333-47C9-B170-23DF26D6C883}"/>
              </a:ext>
            </a:extLst>
          </p:cNvPr>
          <p:cNvCxnSpPr>
            <a:cxnSpLocks/>
          </p:cNvCxnSpPr>
          <p:nvPr/>
        </p:nvCxnSpPr>
        <p:spPr>
          <a:xfrm rot="5400000">
            <a:off x="5858307" y="5696578"/>
            <a:ext cx="439748" cy="27488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818EF0B8-C50E-44A5-9DB7-B5F4BA39DC88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6580773" y="5568979"/>
            <a:ext cx="771423" cy="91656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kromd 50">
            <a:extLst>
              <a:ext uri="{FF2B5EF4-FFF2-40B4-BE49-F238E27FC236}">
                <a16:creationId xmlns:a16="http://schemas.microsoft.com/office/drawing/2014/main" id="{82C6DA78-985D-4E8D-B08F-322CE7EDAD31}"/>
              </a:ext>
            </a:extLst>
          </p:cNvPr>
          <p:cNvCxnSpPr>
            <a:cxnSpLocks/>
          </p:cNvCxnSpPr>
          <p:nvPr/>
        </p:nvCxnSpPr>
        <p:spPr>
          <a:xfrm>
            <a:off x="7231576" y="5901251"/>
            <a:ext cx="187876" cy="17940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409E7DF9-B015-4C6E-B65C-7E8EF4EC7CFA}"/>
              </a:ext>
            </a:extLst>
          </p:cNvPr>
          <p:cNvSpPr txBox="1"/>
          <p:nvPr/>
        </p:nvSpPr>
        <p:spPr>
          <a:xfrm>
            <a:off x="9223217" y="4784149"/>
            <a:ext cx="1456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Hoofdelijk</a:t>
            </a:r>
          </a:p>
          <a:p>
            <a:r>
              <a:rPr lang="nl-NL" sz="1600" dirty="0"/>
              <a:t>aansprakelijk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Aandelen</a:t>
            </a:r>
          </a:p>
          <a:p>
            <a:endParaRPr lang="nl-NL" sz="1600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5359FEA-8A2E-4317-AEBF-781203585728}"/>
              </a:ext>
            </a:extLst>
          </p:cNvPr>
          <p:cNvSpPr txBox="1"/>
          <p:nvPr/>
        </p:nvSpPr>
        <p:spPr>
          <a:xfrm>
            <a:off x="10628155" y="4598127"/>
            <a:ext cx="1456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Eenmanszaak</a:t>
            </a:r>
          </a:p>
          <a:p>
            <a:endParaRPr lang="nl-NL" sz="1600" dirty="0"/>
          </a:p>
          <a:p>
            <a:r>
              <a:rPr lang="nl-NL" sz="1600" dirty="0"/>
              <a:t>V.O.F</a:t>
            </a:r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B.V</a:t>
            </a:r>
          </a:p>
          <a:p>
            <a:endParaRPr lang="nl-NL" sz="1600" dirty="0"/>
          </a:p>
          <a:p>
            <a:r>
              <a:rPr lang="nl-NL" sz="1600" dirty="0"/>
              <a:t>N.V</a:t>
            </a:r>
          </a:p>
          <a:p>
            <a:endParaRPr lang="nl-NL" sz="1600" dirty="0"/>
          </a:p>
        </p:txBody>
      </p: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AD9354DF-4C5A-490E-A32C-C52F2C1583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28231" y="5539380"/>
            <a:ext cx="731595" cy="517592"/>
          </a:xfrm>
          <a:prstGeom prst="curvedConnector3">
            <a:avLst>
              <a:gd name="adj1" fmla="val 1805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kromd 54">
            <a:extLst>
              <a:ext uri="{FF2B5EF4-FFF2-40B4-BE49-F238E27FC236}">
                <a16:creationId xmlns:a16="http://schemas.microsoft.com/office/drawing/2014/main" id="{2D1511C6-2655-4195-A678-969EB453B64D}"/>
              </a:ext>
            </a:extLst>
          </p:cNvPr>
          <p:cNvCxnSpPr>
            <a:cxnSpLocks/>
          </p:cNvCxnSpPr>
          <p:nvPr/>
        </p:nvCxnSpPr>
        <p:spPr>
          <a:xfrm flipV="1">
            <a:off x="8754291" y="5058385"/>
            <a:ext cx="498533" cy="382752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erbindingslijn: gekromd 58">
            <a:extLst>
              <a:ext uri="{FF2B5EF4-FFF2-40B4-BE49-F238E27FC236}">
                <a16:creationId xmlns:a16="http://schemas.microsoft.com/office/drawing/2014/main" id="{B7F00713-0243-4523-A207-052EE0D11378}"/>
              </a:ext>
            </a:extLst>
          </p:cNvPr>
          <p:cNvCxnSpPr>
            <a:cxnSpLocks/>
          </p:cNvCxnSpPr>
          <p:nvPr/>
        </p:nvCxnSpPr>
        <p:spPr>
          <a:xfrm flipV="1">
            <a:off x="10327192" y="4792644"/>
            <a:ext cx="349236" cy="22185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ingslijn: gekromd 60">
            <a:extLst>
              <a:ext uri="{FF2B5EF4-FFF2-40B4-BE49-F238E27FC236}">
                <a16:creationId xmlns:a16="http://schemas.microsoft.com/office/drawing/2014/main" id="{3AD51C17-3FA3-40C5-8DD4-A8CF83EB5991}"/>
              </a:ext>
            </a:extLst>
          </p:cNvPr>
          <p:cNvCxnSpPr>
            <a:cxnSpLocks/>
          </p:cNvCxnSpPr>
          <p:nvPr/>
        </p:nvCxnSpPr>
        <p:spPr>
          <a:xfrm>
            <a:off x="10335272" y="5045665"/>
            <a:ext cx="292883" cy="25708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ingslijn: gekromd 62">
            <a:extLst>
              <a:ext uri="{FF2B5EF4-FFF2-40B4-BE49-F238E27FC236}">
                <a16:creationId xmlns:a16="http://schemas.microsoft.com/office/drawing/2014/main" id="{AE8D151D-5EE5-4707-9BA3-B9FB0AD099CB}"/>
              </a:ext>
            </a:extLst>
          </p:cNvPr>
          <p:cNvCxnSpPr>
            <a:cxnSpLocks/>
          </p:cNvCxnSpPr>
          <p:nvPr/>
        </p:nvCxnSpPr>
        <p:spPr>
          <a:xfrm flipV="1">
            <a:off x="10132477" y="5884080"/>
            <a:ext cx="555002" cy="22964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ingslijn: gekromd 64">
            <a:extLst>
              <a:ext uri="{FF2B5EF4-FFF2-40B4-BE49-F238E27FC236}">
                <a16:creationId xmlns:a16="http://schemas.microsoft.com/office/drawing/2014/main" id="{D1341904-E755-4D72-89E9-996B7A89E824}"/>
              </a:ext>
            </a:extLst>
          </p:cNvPr>
          <p:cNvCxnSpPr>
            <a:cxnSpLocks/>
          </p:cNvCxnSpPr>
          <p:nvPr/>
        </p:nvCxnSpPr>
        <p:spPr>
          <a:xfrm>
            <a:off x="10132477" y="6133417"/>
            <a:ext cx="495678" cy="36486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>
            <a:extLst>
              <a:ext uri="{FF2B5EF4-FFF2-40B4-BE49-F238E27FC236}">
                <a16:creationId xmlns:a16="http://schemas.microsoft.com/office/drawing/2014/main" id="{0042F85C-BA25-4642-B31F-4F9B431DEEBF}"/>
              </a:ext>
            </a:extLst>
          </p:cNvPr>
          <p:cNvSpPr txBox="1"/>
          <p:nvPr/>
        </p:nvSpPr>
        <p:spPr>
          <a:xfrm>
            <a:off x="4574138" y="5719195"/>
            <a:ext cx="2236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Primair      </a:t>
            </a:r>
          </a:p>
          <a:p>
            <a:r>
              <a:rPr lang="nl-NL" sz="1600" dirty="0"/>
              <a:t>                  Secundair     </a:t>
            </a:r>
          </a:p>
          <a:p>
            <a:r>
              <a:rPr lang="nl-NL" sz="1600" dirty="0"/>
              <a:t>		</a:t>
            </a:r>
          </a:p>
          <a:p>
            <a:endParaRPr lang="nl-NL" sz="1600" dirty="0"/>
          </a:p>
        </p:txBody>
      </p:sp>
      <p:pic>
        <p:nvPicPr>
          <p:cNvPr id="70" name="Afbeelding 69">
            <a:extLst>
              <a:ext uri="{FF2B5EF4-FFF2-40B4-BE49-F238E27FC236}">
                <a16:creationId xmlns:a16="http://schemas.microsoft.com/office/drawing/2014/main" id="{92C11F6F-D5ED-452F-95AB-DDAD2BE17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11" y1="56889" x2="31111" y2="56889"/>
                        <a14:foregroundMark x1="54667" y1="44444" x2="54667" y2="44444"/>
                        <a14:foregroundMark x1="47556" y1="49778" x2="47556" y2="49778"/>
                        <a14:foregroundMark x1="54667" y1="64444" x2="54667" y2="64444"/>
                        <a14:foregroundMark x1="77333" y1="54222" x2="77333" y2="54222"/>
                        <a14:foregroundMark x1="75556" y1="30667" x2="75556" y2="30667"/>
                        <a14:foregroundMark x1="70222" y1="18667" x2="70222" y2="18667"/>
                        <a14:foregroundMark x1="81333" y1="49333" x2="81333" y2="49333"/>
                        <a14:foregroundMark x1="81778" y1="58667" x2="81778" y2="58667"/>
                        <a14:foregroundMark x1="81778" y1="62667" x2="81778" y2="62667"/>
                        <a14:foregroundMark x1="80889" y1="35556" x2="80889" y2="35556"/>
                        <a14:foregroundMark x1="81778" y1="25333" x2="81778" y2="25333"/>
                        <a14:foregroundMark x1="81333" y1="22667" x2="81333" y2="22667"/>
                        <a14:foregroundMark x1="11556" y1="67111" x2="11556" y2="67111"/>
                        <a14:foregroundMark x1="84000" y1="32889" x2="84000" y2="32889"/>
                        <a14:foregroundMark x1="40000" y1="61333" x2="40000" y2="61333"/>
                        <a14:foregroundMark x1="52000" y1="62222" x2="52000" y2="6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6275" y="4989625"/>
            <a:ext cx="1163940" cy="1163940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C8D6C964-2F67-4176-A452-C5C1C1F19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1499" y="5798176"/>
            <a:ext cx="1113928" cy="910021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7DC3ED74-377D-4E3F-8B4F-86DA17F0086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671" t="11407" r="56486" b="47808"/>
          <a:stretch/>
        </p:blipFill>
        <p:spPr>
          <a:xfrm>
            <a:off x="6713904" y="6307141"/>
            <a:ext cx="444971" cy="452686"/>
          </a:xfrm>
          <a:prstGeom prst="rect">
            <a:avLst/>
          </a:prstGeom>
        </p:spPr>
      </p:pic>
      <p:sp>
        <p:nvSpPr>
          <p:cNvPr id="74" name="Tekstvak 73">
            <a:extLst>
              <a:ext uri="{FF2B5EF4-FFF2-40B4-BE49-F238E27FC236}">
                <a16:creationId xmlns:a16="http://schemas.microsoft.com/office/drawing/2014/main" id="{156A8964-31C8-4D2C-96F9-4EAB01CE981A}"/>
              </a:ext>
            </a:extLst>
          </p:cNvPr>
          <p:cNvSpPr txBox="1"/>
          <p:nvPr/>
        </p:nvSpPr>
        <p:spPr>
          <a:xfrm>
            <a:off x="6433548" y="5660635"/>
            <a:ext cx="18372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DIENSTEN</a:t>
            </a:r>
          </a:p>
          <a:p>
            <a:endParaRPr lang="nl-NL" sz="500" dirty="0"/>
          </a:p>
          <a:p>
            <a:r>
              <a:rPr lang="nl-NL" sz="1600" dirty="0"/>
              <a:t> Tertiair      Quartair</a:t>
            </a:r>
          </a:p>
          <a:p>
            <a:r>
              <a:rPr lang="nl-NL" sz="1600" dirty="0"/>
              <a:t>		</a:t>
            </a:r>
          </a:p>
          <a:p>
            <a:endParaRPr lang="nl-NL" sz="1600" dirty="0"/>
          </a:p>
        </p:txBody>
      </p:sp>
      <p:cxnSp>
        <p:nvCxnSpPr>
          <p:cNvPr id="78" name="Verbindingslijn: gekromd 77">
            <a:extLst>
              <a:ext uri="{FF2B5EF4-FFF2-40B4-BE49-F238E27FC236}">
                <a16:creationId xmlns:a16="http://schemas.microsoft.com/office/drawing/2014/main" id="{856457B3-3705-48A1-8E09-E49539406A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71670" y="5921531"/>
            <a:ext cx="241930" cy="13884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94596872-13F1-4267-AF60-D9A72C418ED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938" t="27792" r="22095" b="29602"/>
          <a:stretch/>
        </p:blipFill>
        <p:spPr>
          <a:xfrm>
            <a:off x="7537505" y="6307141"/>
            <a:ext cx="542489" cy="428294"/>
          </a:xfrm>
          <a:prstGeom prst="rect">
            <a:avLst/>
          </a:prstGeom>
        </p:spPr>
      </p:pic>
      <p:sp>
        <p:nvSpPr>
          <p:cNvPr id="57" name="Tekstvak 56">
            <a:extLst>
              <a:ext uri="{FF2B5EF4-FFF2-40B4-BE49-F238E27FC236}">
                <a16:creationId xmlns:a16="http://schemas.microsoft.com/office/drawing/2014/main" id="{A4E22D2E-6F19-47A2-B0FC-E1C3D53A30A2}"/>
              </a:ext>
            </a:extLst>
          </p:cNvPr>
          <p:cNvSpPr txBox="1"/>
          <p:nvPr/>
        </p:nvSpPr>
        <p:spPr>
          <a:xfrm>
            <a:off x="1559323" y="4752184"/>
            <a:ext cx="120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ARBEIDSMARKT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9313B7C9-9F5F-439E-BE27-4686110D57BC}"/>
              </a:ext>
            </a:extLst>
          </p:cNvPr>
          <p:cNvSpPr txBox="1"/>
          <p:nvPr/>
        </p:nvSpPr>
        <p:spPr>
          <a:xfrm>
            <a:off x="1669159" y="3631878"/>
            <a:ext cx="164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BEROEPS BEVOLKING</a:t>
            </a:r>
          </a:p>
        </p:txBody>
      </p:sp>
      <p:cxnSp>
        <p:nvCxnSpPr>
          <p:cNvPr id="60" name="Verbindingslijn: gekromd 59">
            <a:extLst>
              <a:ext uri="{FF2B5EF4-FFF2-40B4-BE49-F238E27FC236}">
                <a16:creationId xmlns:a16="http://schemas.microsoft.com/office/drawing/2014/main" id="{1F5DAAA1-7C92-451C-A090-AC07EEFD3DED}"/>
              </a:ext>
            </a:extLst>
          </p:cNvPr>
          <p:cNvCxnSpPr>
            <a:cxnSpLocks/>
          </p:cNvCxnSpPr>
          <p:nvPr/>
        </p:nvCxnSpPr>
        <p:spPr>
          <a:xfrm flipV="1">
            <a:off x="2569965" y="4676895"/>
            <a:ext cx="1028117" cy="41667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erbindingslijn: gekromd 61">
            <a:extLst>
              <a:ext uri="{FF2B5EF4-FFF2-40B4-BE49-F238E27FC236}">
                <a16:creationId xmlns:a16="http://schemas.microsoft.com/office/drawing/2014/main" id="{2419372B-7945-4AE4-95B1-B61A7EB24215}"/>
              </a:ext>
            </a:extLst>
          </p:cNvPr>
          <p:cNvCxnSpPr>
            <a:cxnSpLocks/>
          </p:cNvCxnSpPr>
          <p:nvPr/>
        </p:nvCxnSpPr>
        <p:spPr>
          <a:xfrm>
            <a:off x="3075130" y="3979785"/>
            <a:ext cx="448166" cy="718006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ingslijn: gekromd 63">
            <a:extLst>
              <a:ext uri="{FF2B5EF4-FFF2-40B4-BE49-F238E27FC236}">
                <a16:creationId xmlns:a16="http://schemas.microsoft.com/office/drawing/2014/main" id="{4DC74335-979F-4CA9-ACD9-E1EBDD6F1217}"/>
              </a:ext>
            </a:extLst>
          </p:cNvPr>
          <p:cNvCxnSpPr>
            <a:cxnSpLocks/>
            <a:endCxn id="71" idx="0"/>
          </p:cNvCxnSpPr>
          <p:nvPr/>
        </p:nvCxnSpPr>
        <p:spPr>
          <a:xfrm rot="5400000">
            <a:off x="2641085" y="4923072"/>
            <a:ext cx="1149677" cy="65732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>
            <a:extLst>
              <a:ext uri="{FF2B5EF4-FFF2-40B4-BE49-F238E27FC236}">
                <a16:creationId xmlns:a16="http://schemas.microsoft.com/office/drawing/2014/main" id="{2A57B582-84B2-45CB-A8CC-D650E3B4983E}"/>
              </a:ext>
            </a:extLst>
          </p:cNvPr>
          <p:cNvSpPr txBox="1"/>
          <p:nvPr/>
        </p:nvSpPr>
        <p:spPr>
          <a:xfrm>
            <a:off x="1545825" y="5826575"/>
            <a:ext cx="2682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         </a:t>
            </a:r>
            <a:r>
              <a:rPr lang="nl-NL" sz="1200" dirty="0">
                <a:highlight>
                  <a:srgbClr val="FFFF00"/>
                </a:highlight>
              </a:rPr>
              <a:t>   FORMEEL </a:t>
            </a:r>
            <a:r>
              <a:rPr lang="nl-NL" sz="1200" dirty="0"/>
              <a:t>             </a:t>
            </a:r>
            <a:r>
              <a:rPr lang="nl-NL" sz="1200" dirty="0">
                <a:highlight>
                  <a:srgbClr val="FFFF00"/>
                </a:highlight>
              </a:rPr>
              <a:t>INFORMEEL</a:t>
            </a:r>
          </a:p>
          <a:p>
            <a:pPr algn="ctr"/>
            <a:r>
              <a:rPr lang="nl-NL" sz="1200" dirty="0"/>
              <a:t>     BETAALD            VRIJWILLIG  </a:t>
            </a:r>
            <a:r>
              <a:rPr lang="nl-NL" sz="1200" dirty="0">
                <a:solidFill>
                  <a:schemeClr val="bg1"/>
                </a:solidFill>
              </a:rPr>
              <a:t>ZWART</a:t>
            </a:r>
          </a:p>
          <a:p>
            <a:r>
              <a:rPr lang="nl-NL" sz="1200" dirty="0"/>
              <a:t>   GEREGISTREERD</a:t>
            </a:r>
          </a:p>
        </p:txBody>
      </p:sp>
      <p:pic>
        <p:nvPicPr>
          <p:cNvPr id="79" name="Afbeelding 78">
            <a:extLst>
              <a:ext uri="{FF2B5EF4-FFF2-40B4-BE49-F238E27FC236}">
                <a16:creationId xmlns:a16="http://schemas.microsoft.com/office/drawing/2014/main" id="{18FCC2CF-8193-4FE5-A150-72159E017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2763" y="3562626"/>
            <a:ext cx="518182" cy="518182"/>
          </a:xfrm>
          <a:prstGeom prst="rect">
            <a:avLst/>
          </a:prstGeom>
        </p:spPr>
      </p:pic>
      <p:sp>
        <p:nvSpPr>
          <p:cNvPr id="81" name="Tekstvak 80">
            <a:extLst>
              <a:ext uri="{FF2B5EF4-FFF2-40B4-BE49-F238E27FC236}">
                <a16:creationId xmlns:a16="http://schemas.microsoft.com/office/drawing/2014/main" id="{DA97E9C5-3C67-4B86-A280-3B75DB9D436A}"/>
              </a:ext>
            </a:extLst>
          </p:cNvPr>
          <p:cNvSpPr txBox="1"/>
          <p:nvPr/>
        </p:nvSpPr>
        <p:spPr>
          <a:xfrm>
            <a:off x="249200" y="5166492"/>
            <a:ext cx="123224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VRAAG</a:t>
            </a:r>
          </a:p>
          <a:p>
            <a:pPr algn="r"/>
            <a:endParaRPr lang="nl-NL" sz="1050" dirty="0"/>
          </a:p>
          <a:p>
            <a:pPr algn="r"/>
            <a:r>
              <a:rPr lang="nl-NL" b="1" dirty="0"/>
              <a:t>AANBOD</a:t>
            </a:r>
          </a:p>
          <a:p>
            <a:pPr algn="r"/>
            <a:endParaRPr lang="nl-NL" sz="1600" dirty="0"/>
          </a:p>
        </p:txBody>
      </p:sp>
      <p:cxnSp>
        <p:nvCxnSpPr>
          <p:cNvPr id="82" name="Verbindingslijn: gekromd 81">
            <a:extLst>
              <a:ext uri="{FF2B5EF4-FFF2-40B4-BE49-F238E27FC236}">
                <a16:creationId xmlns:a16="http://schemas.microsoft.com/office/drawing/2014/main" id="{9B88E8B7-9689-42FF-8FA9-F7902434BD71}"/>
              </a:ext>
            </a:extLst>
          </p:cNvPr>
          <p:cNvCxnSpPr>
            <a:cxnSpLocks/>
          </p:cNvCxnSpPr>
          <p:nvPr/>
        </p:nvCxnSpPr>
        <p:spPr>
          <a:xfrm flipV="1">
            <a:off x="1357888" y="5102448"/>
            <a:ext cx="371850" cy="21405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Verbindingslijn: gekromd 83">
            <a:extLst>
              <a:ext uri="{FF2B5EF4-FFF2-40B4-BE49-F238E27FC236}">
                <a16:creationId xmlns:a16="http://schemas.microsoft.com/office/drawing/2014/main" id="{23C34D7C-5026-469B-B2BD-58CEA3AE6A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82696" y="5290316"/>
            <a:ext cx="747619" cy="35411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kstvak 87">
            <a:extLst>
              <a:ext uri="{FF2B5EF4-FFF2-40B4-BE49-F238E27FC236}">
                <a16:creationId xmlns:a16="http://schemas.microsoft.com/office/drawing/2014/main" id="{2E934BC7-6590-4065-A0C1-ABB3468DA806}"/>
              </a:ext>
            </a:extLst>
          </p:cNvPr>
          <p:cNvSpPr txBox="1"/>
          <p:nvPr/>
        </p:nvSpPr>
        <p:spPr>
          <a:xfrm rot="19762948">
            <a:off x="660274" y="3469616"/>
            <a:ext cx="17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Tussen 15 en </a:t>
            </a:r>
            <a:r>
              <a:rPr lang="nl-NL" sz="1200" dirty="0" err="1"/>
              <a:t>pensioen-leeftijd</a:t>
            </a:r>
            <a:r>
              <a:rPr lang="nl-NL" sz="1200" dirty="0"/>
              <a:t>, werk hebben of actief werk zoeken.</a:t>
            </a:r>
          </a:p>
        </p:txBody>
      </p:sp>
      <p:cxnSp>
        <p:nvCxnSpPr>
          <p:cNvPr id="92" name="Verbindingslijn: gekromd 91">
            <a:extLst>
              <a:ext uri="{FF2B5EF4-FFF2-40B4-BE49-F238E27FC236}">
                <a16:creationId xmlns:a16="http://schemas.microsoft.com/office/drawing/2014/main" id="{8E0DEE77-9BF3-4612-AF46-C772D7835106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3097" y="3623072"/>
            <a:ext cx="1029634" cy="366334"/>
          </a:xfrm>
          <a:prstGeom prst="curvedConnector3">
            <a:avLst>
              <a:gd name="adj1" fmla="val -171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Afbeelding 92">
            <a:extLst>
              <a:ext uri="{FF2B5EF4-FFF2-40B4-BE49-F238E27FC236}">
                <a16:creationId xmlns:a16="http://schemas.microsoft.com/office/drawing/2014/main" id="{D17F31EA-FE8D-4A10-AE30-76AAD0C2A5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885" y="2491997"/>
            <a:ext cx="733776" cy="733776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E7496E22-6D32-40F5-AD8D-297D07B21F2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37411" y="6307141"/>
            <a:ext cx="960598" cy="5541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671142-4DE8-4806-B6BA-411B00714292}"/>
              </a:ext>
            </a:extLst>
          </p:cNvPr>
          <p:cNvSpPr txBox="1"/>
          <p:nvPr/>
        </p:nvSpPr>
        <p:spPr>
          <a:xfrm rot="532328">
            <a:off x="882603" y="6132968"/>
            <a:ext cx="1167941" cy="738664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brutoloon</a:t>
            </a:r>
          </a:p>
          <a:p>
            <a:r>
              <a:rPr lang="nl-NL" sz="1400" u="sng" dirty="0"/>
              <a:t>LB/premies </a:t>
            </a:r>
            <a:r>
              <a:rPr lang="nl-NL" sz="1400" dirty="0"/>
              <a:t>–</a:t>
            </a:r>
          </a:p>
          <a:p>
            <a:r>
              <a:rPr lang="nl-NL" sz="1400" dirty="0"/>
              <a:t>nettoloon</a:t>
            </a:r>
          </a:p>
        </p:txBody>
      </p:sp>
    </p:spTree>
    <p:extLst>
      <p:ext uri="{BB962C8B-B14F-4D97-AF65-F5344CB8AC3E}">
        <p14:creationId xmlns:p14="http://schemas.microsoft.com/office/powerpoint/2010/main" val="37579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66" grpId="0" animBg="1"/>
      <p:bldP spid="27" grpId="0" animBg="1"/>
      <p:bldP spid="57" grpId="0"/>
      <p:bldP spid="58" grpId="0"/>
      <p:bldP spid="71" grpId="0"/>
      <p:bldP spid="81" grpId="0"/>
      <p:bldP spid="88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Afbeelding 88">
            <a:extLst>
              <a:ext uri="{FF2B5EF4-FFF2-40B4-BE49-F238E27FC236}">
                <a16:creationId xmlns:a16="http://schemas.microsoft.com/office/drawing/2014/main" id="{61F78CC3-E4C1-46C6-AFA0-657E43F6F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" t="31584" r="5385" b="31596"/>
          <a:stretch/>
        </p:blipFill>
        <p:spPr>
          <a:xfrm>
            <a:off x="-89261" y="4647168"/>
            <a:ext cx="1458880" cy="892793"/>
          </a:xfrm>
          <a:prstGeom prst="rect">
            <a:avLst/>
          </a:prstGeom>
        </p:spPr>
      </p:pic>
      <p:sp>
        <p:nvSpPr>
          <p:cNvPr id="75" name="Ovaal 74">
            <a:extLst>
              <a:ext uri="{FF2B5EF4-FFF2-40B4-BE49-F238E27FC236}">
                <a16:creationId xmlns:a16="http://schemas.microsoft.com/office/drawing/2014/main" id="{CBCA682B-E2F3-4A4C-AFB2-B9FAF359398A}"/>
              </a:ext>
            </a:extLst>
          </p:cNvPr>
          <p:cNvSpPr/>
          <p:nvPr/>
        </p:nvSpPr>
        <p:spPr>
          <a:xfrm>
            <a:off x="2903006" y="5714495"/>
            <a:ext cx="1383955" cy="64633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Koorde 65">
            <a:extLst>
              <a:ext uri="{FF2B5EF4-FFF2-40B4-BE49-F238E27FC236}">
                <a16:creationId xmlns:a16="http://schemas.microsoft.com/office/drawing/2014/main" id="{72FAC2CB-9193-4E92-987A-A63EACF233AB}"/>
              </a:ext>
            </a:extLst>
          </p:cNvPr>
          <p:cNvSpPr/>
          <p:nvPr/>
        </p:nvSpPr>
        <p:spPr>
          <a:xfrm rot="10800000">
            <a:off x="2923159" y="5671535"/>
            <a:ext cx="1343648" cy="719358"/>
          </a:xfrm>
          <a:prstGeom prst="chord">
            <a:avLst>
              <a:gd name="adj1" fmla="val 5315454"/>
              <a:gd name="adj2" fmla="val 163878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D5E03F82-9A7E-4CB9-B338-B676B7AD650B}"/>
              </a:ext>
            </a:extLst>
          </p:cNvPr>
          <p:cNvSpPr/>
          <p:nvPr/>
        </p:nvSpPr>
        <p:spPr>
          <a:xfrm>
            <a:off x="1666240" y="5826575"/>
            <a:ext cx="1198650" cy="7734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Wolk 3">
            <a:extLst>
              <a:ext uri="{FF2B5EF4-FFF2-40B4-BE49-F238E27FC236}">
                <a16:creationId xmlns:a16="http://schemas.microsoft.com/office/drawing/2014/main" id="{29153C46-E8AF-4D3D-9515-4BFCE6C18D15}"/>
              </a:ext>
            </a:extLst>
          </p:cNvPr>
          <p:cNvSpPr/>
          <p:nvPr/>
        </p:nvSpPr>
        <p:spPr>
          <a:xfrm>
            <a:off x="3893820" y="2641600"/>
            <a:ext cx="2847975" cy="1574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F75112-F90F-404D-8015-915DE639C847}"/>
              </a:ext>
            </a:extLst>
          </p:cNvPr>
          <p:cNvSpPr txBox="1"/>
          <p:nvPr/>
        </p:nvSpPr>
        <p:spPr>
          <a:xfrm>
            <a:off x="3971608" y="3013501"/>
            <a:ext cx="2795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Hoofdstuk 5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Algerian" panose="04020705040A02060702" pitchFamily="82" charset="0"/>
              </a:rPr>
              <a:t>ARBEID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C80AB8E9-3EBA-4B0F-92EC-52BBCB13FBBF}"/>
              </a:ext>
            </a:extLst>
          </p:cNvPr>
          <p:cNvCxnSpPr>
            <a:cxnSpLocks/>
          </p:cNvCxnSpPr>
          <p:nvPr/>
        </p:nvCxnSpPr>
        <p:spPr>
          <a:xfrm flipV="1">
            <a:off x="5788977" y="1985460"/>
            <a:ext cx="1465263" cy="751840"/>
          </a:xfrm>
          <a:prstGeom prst="curvedConnector3">
            <a:avLst>
              <a:gd name="adj1" fmla="val 4029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Verbindingslijn: gekromd 10">
            <a:extLst>
              <a:ext uri="{FF2B5EF4-FFF2-40B4-BE49-F238E27FC236}">
                <a16:creationId xmlns:a16="http://schemas.microsoft.com/office/drawing/2014/main" id="{2E26F1C3-5902-4BD5-8ADF-4DB577DF1A0C}"/>
              </a:ext>
            </a:extLst>
          </p:cNvPr>
          <p:cNvCxnSpPr>
            <a:cxnSpLocks/>
          </p:cNvCxnSpPr>
          <p:nvPr/>
        </p:nvCxnSpPr>
        <p:spPr>
          <a:xfrm flipV="1">
            <a:off x="3472815" y="4046156"/>
            <a:ext cx="1222374" cy="64776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Verbindingslijn: gekromd 18">
            <a:extLst>
              <a:ext uri="{FF2B5EF4-FFF2-40B4-BE49-F238E27FC236}">
                <a16:creationId xmlns:a16="http://schemas.microsoft.com/office/drawing/2014/main" id="{119483F0-0521-4E31-B2AE-5E02BD48C78A}"/>
              </a:ext>
            </a:extLst>
          </p:cNvPr>
          <p:cNvCxnSpPr>
            <a:cxnSpLocks/>
          </p:cNvCxnSpPr>
          <p:nvPr/>
        </p:nvCxnSpPr>
        <p:spPr>
          <a:xfrm rot="10800000">
            <a:off x="3381378" y="2589209"/>
            <a:ext cx="875663" cy="46789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vak 27">
            <a:extLst>
              <a:ext uri="{FF2B5EF4-FFF2-40B4-BE49-F238E27FC236}">
                <a16:creationId xmlns:a16="http://schemas.microsoft.com/office/drawing/2014/main" id="{01A22D29-A2E8-4F73-B13B-3F277622DC9D}"/>
              </a:ext>
            </a:extLst>
          </p:cNvPr>
          <p:cNvSpPr txBox="1"/>
          <p:nvPr/>
        </p:nvSpPr>
        <p:spPr>
          <a:xfrm rot="20171692">
            <a:off x="5947540" y="187372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5.1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F4D04903-9EC9-40B4-B73B-751FE6B95D1C}"/>
              </a:ext>
            </a:extLst>
          </p:cNvPr>
          <p:cNvSpPr txBox="1"/>
          <p:nvPr/>
        </p:nvSpPr>
        <p:spPr>
          <a:xfrm rot="20171692">
            <a:off x="3572942" y="4431361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5.3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C28674-F363-4847-BA27-F6E376D561F8}"/>
              </a:ext>
            </a:extLst>
          </p:cNvPr>
          <p:cNvSpPr txBox="1"/>
          <p:nvPr/>
        </p:nvSpPr>
        <p:spPr>
          <a:xfrm rot="3301999">
            <a:off x="3355544" y="254693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5.4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F13ED5C-E264-406A-B7EB-B195E8EDCAF4}"/>
              </a:ext>
            </a:extLst>
          </p:cNvPr>
          <p:cNvSpPr txBox="1"/>
          <p:nvPr/>
        </p:nvSpPr>
        <p:spPr>
          <a:xfrm>
            <a:off x="7995919" y="1119048"/>
            <a:ext cx="116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WERK</a:t>
            </a:r>
          </a:p>
        </p:txBody>
      </p:sp>
      <p:cxnSp>
        <p:nvCxnSpPr>
          <p:cNvPr id="13" name="Verbindingslijn: gekromd 12">
            <a:extLst>
              <a:ext uri="{FF2B5EF4-FFF2-40B4-BE49-F238E27FC236}">
                <a16:creationId xmlns:a16="http://schemas.microsoft.com/office/drawing/2014/main" id="{3D56CA81-08B3-404C-A071-3627B2EB33B4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7254240" y="1380658"/>
            <a:ext cx="741679" cy="59833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Verbindingslijn: gekromd 14">
            <a:extLst>
              <a:ext uri="{FF2B5EF4-FFF2-40B4-BE49-F238E27FC236}">
                <a16:creationId xmlns:a16="http://schemas.microsoft.com/office/drawing/2014/main" id="{320DB126-76B6-411D-B722-B12B410385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10972" y="2116327"/>
            <a:ext cx="828254" cy="541717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ACB62D7B-C627-4384-AFCE-ED7448F5BC52}"/>
              </a:ext>
            </a:extLst>
          </p:cNvPr>
          <p:cNvSpPr txBox="1"/>
          <p:nvPr/>
        </p:nvSpPr>
        <p:spPr>
          <a:xfrm>
            <a:off x="7795958" y="2564329"/>
            <a:ext cx="1456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REGELS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41E7884-FB94-4F14-9651-686112CBB9AB}"/>
              </a:ext>
            </a:extLst>
          </p:cNvPr>
          <p:cNvSpPr txBox="1"/>
          <p:nvPr/>
        </p:nvSpPr>
        <p:spPr>
          <a:xfrm>
            <a:off x="9960961" y="441610"/>
            <a:ext cx="19710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Geschoold</a:t>
            </a:r>
          </a:p>
          <a:p>
            <a:r>
              <a:rPr lang="nl-NL" sz="1600" dirty="0"/>
              <a:t>Ongeschoold</a:t>
            </a:r>
          </a:p>
          <a:p>
            <a:endParaRPr lang="nl-NL" sz="1600" dirty="0"/>
          </a:p>
          <a:p>
            <a:r>
              <a:rPr lang="nl-NL" sz="1600" dirty="0"/>
              <a:t>Deeltijd</a:t>
            </a:r>
          </a:p>
          <a:p>
            <a:r>
              <a:rPr lang="nl-NL" sz="1600" dirty="0"/>
              <a:t>Voltijd</a:t>
            </a:r>
          </a:p>
          <a:p>
            <a:endParaRPr lang="nl-NL" sz="1600" dirty="0"/>
          </a:p>
          <a:p>
            <a:r>
              <a:rPr lang="nl-NL" sz="1600" dirty="0"/>
              <a:t>Bepaalde tijd</a:t>
            </a:r>
          </a:p>
          <a:p>
            <a:r>
              <a:rPr lang="nl-NL" sz="1600" dirty="0"/>
              <a:t>Onbepaalde tijd</a:t>
            </a:r>
          </a:p>
        </p:txBody>
      </p: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863189BE-5871-4F3C-BE36-242708A52923}"/>
              </a:ext>
            </a:extLst>
          </p:cNvPr>
          <p:cNvCxnSpPr>
            <a:cxnSpLocks/>
          </p:cNvCxnSpPr>
          <p:nvPr/>
        </p:nvCxnSpPr>
        <p:spPr>
          <a:xfrm flipV="1">
            <a:off x="9163860" y="782324"/>
            <a:ext cx="741679" cy="59833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Verbindingslijn: gekromd 23">
            <a:extLst>
              <a:ext uri="{FF2B5EF4-FFF2-40B4-BE49-F238E27FC236}">
                <a16:creationId xmlns:a16="http://schemas.microsoft.com/office/drawing/2014/main" id="{FC6EC210-4B4F-43B0-A712-0FD4C260578F}"/>
              </a:ext>
            </a:extLst>
          </p:cNvPr>
          <p:cNvCxnSpPr>
            <a:cxnSpLocks/>
          </p:cNvCxnSpPr>
          <p:nvPr/>
        </p:nvCxnSpPr>
        <p:spPr>
          <a:xfrm>
            <a:off x="9156931" y="1380658"/>
            <a:ext cx="621609" cy="78824"/>
          </a:xfrm>
          <a:prstGeom prst="curvedConnector3">
            <a:avLst>
              <a:gd name="adj1" fmla="val 7124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kromd 30">
            <a:extLst>
              <a:ext uri="{FF2B5EF4-FFF2-40B4-BE49-F238E27FC236}">
                <a16:creationId xmlns:a16="http://schemas.microsoft.com/office/drawing/2014/main" id="{1AA6D54A-426E-4ACB-B389-6DEAFE1E82BE}"/>
              </a:ext>
            </a:extLst>
          </p:cNvPr>
          <p:cNvCxnSpPr>
            <a:cxnSpLocks/>
          </p:cNvCxnSpPr>
          <p:nvPr/>
        </p:nvCxnSpPr>
        <p:spPr>
          <a:xfrm>
            <a:off x="9182337" y="1380658"/>
            <a:ext cx="723202" cy="70656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D921D826-C026-4C14-ABC2-DE5508659E58}"/>
              </a:ext>
            </a:extLst>
          </p:cNvPr>
          <p:cNvSpPr txBox="1"/>
          <p:nvPr/>
        </p:nvSpPr>
        <p:spPr>
          <a:xfrm>
            <a:off x="10329314" y="3742690"/>
            <a:ext cx="1792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ARBO wet</a:t>
            </a:r>
          </a:p>
          <a:p>
            <a:r>
              <a:rPr lang="nl-NL" sz="1600" dirty="0"/>
              <a:t>Arbeidstijdenwet</a:t>
            </a:r>
          </a:p>
          <a:p>
            <a:endParaRPr lang="nl-NL" sz="1600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5E8602A1-6151-4BC5-AB26-7D9AE8F7F5DA}"/>
              </a:ext>
            </a:extLst>
          </p:cNvPr>
          <p:cNvSpPr txBox="1"/>
          <p:nvPr/>
        </p:nvSpPr>
        <p:spPr>
          <a:xfrm>
            <a:off x="9701959" y="2670200"/>
            <a:ext cx="1971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Proeftijd</a:t>
            </a:r>
          </a:p>
          <a:p>
            <a:endParaRPr lang="nl-NL" sz="1600" dirty="0"/>
          </a:p>
          <a:p>
            <a:r>
              <a:rPr lang="nl-NL" i="1" dirty="0"/>
              <a:t>Minimumloon</a:t>
            </a:r>
          </a:p>
          <a:p>
            <a:endParaRPr lang="nl-NL" sz="1600" dirty="0"/>
          </a:p>
        </p:txBody>
      </p:sp>
      <p:cxnSp>
        <p:nvCxnSpPr>
          <p:cNvPr id="34" name="Verbindingslijn: gekromd 33">
            <a:extLst>
              <a:ext uri="{FF2B5EF4-FFF2-40B4-BE49-F238E27FC236}">
                <a16:creationId xmlns:a16="http://schemas.microsoft.com/office/drawing/2014/main" id="{C141FBFC-A3F5-4EBC-B1C8-EB797BDFC450}"/>
              </a:ext>
            </a:extLst>
          </p:cNvPr>
          <p:cNvCxnSpPr>
            <a:cxnSpLocks/>
          </p:cNvCxnSpPr>
          <p:nvPr/>
        </p:nvCxnSpPr>
        <p:spPr>
          <a:xfrm>
            <a:off x="8774555" y="3013657"/>
            <a:ext cx="869458" cy="36123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Verbindingslijn: gekromd 34">
            <a:extLst>
              <a:ext uri="{FF2B5EF4-FFF2-40B4-BE49-F238E27FC236}">
                <a16:creationId xmlns:a16="http://schemas.microsoft.com/office/drawing/2014/main" id="{27B2D4CB-2303-451A-B672-4A8ADEDD3AF6}"/>
              </a:ext>
            </a:extLst>
          </p:cNvPr>
          <p:cNvCxnSpPr>
            <a:cxnSpLocks/>
          </p:cNvCxnSpPr>
          <p:nvPr/>
        </p:nvCxnSpPr>
        <p:spPr>
          <a:xfrm flipV="1">
            <a:off x="8774556" y="2833837"/>
            <a:ext cx="897322" cy="18358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9FE3BCC4-1905-4073-B931-391660958B43}"/>
              </a:ext>
            </a:extLst>
          </p:cNvPr>
          <p:cNvCxnSpPr>
            <a:cxnSpLocks/>
            <a:endCxn id="50" idx="0"/>
          </p:cNvCxnSpPr>
          <p:nvPr/>
        </p:nvCxnSpPr>
        <p:spPr>
          <a:xfrm rot="5400000">
            <a:off x="8304975" y="3295480"/>
            <a:ext cx="638075" cy="9912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Verbindingslijn: gekromd 37">
            <a:extLst>
              <a:ext uri="{FF2B5EF4-FFF2-40B4-BE49-F238E27FC236}">
                <a16:creationId xmlns:a16="http://schemas.microsoft.com/office/drawing/2014/main" id="{E5F866D6-1EF8-43E6-98A7-53670AAA7010}"/>
              </a:ext>
            </a:extLst>
          </p:cNvPr>
          <p:cNvCxnSpPr>
            <a:cxnSpLocks/>
          </p:cNvCxnSpPr>
          <p:nvPr/>
        </p:nvCxnSpPr>
        <p:spPr>
          <a:xfrm flipV="1">
            <a:off x="9644013" y="3880836"/>
            <a:ext cx="683179" cy="8209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Verbindingslijn: gekromd 39">
            <a:extLst>
              <a:ext uri="{FF2B5EF4-FFF2-40B4-BE49-F238E27FC236}">
                <a16:creationId xmlns:a16="http://schemas.microsoft.com/office/drawing/2014/main" id="{FF2D4EDD-09C0-40BD-A734-D60CBF8DA02D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9857967" y="3948823"/>
            <a:ext cx="471347" cy="209366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Verbindingslijn: gekromd 41">
            <a:extLst>
              <a:ext uri="{FF2B5EF4-FFF2-40B4-BE49-F238E27FC236}">
                <a16:creationId xmlns:a16="http://schemas.microsoft.com/office/drawing/2014/main" id="{E84EDC21-909F-401F-973C-15523A8A65A4}"/>
              </a:ext>
            </a:extLst>
          </p:cNvPr>
          <p:cNvCxnSpPr>
            <a:cxnSpLocks/>
          </p:cNvCxnSpPr>
          <p:nvPr/>
        </p:nvCxnSpPr>
        <p:spPr>
          <a:xfrm>
            <a:off x="5979160" y="3971145"/>
            <a:ext cx="1478758" cy="123431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>
            <a:extLst>
              <a:ext uri="{FF2B5EF4-FFF2-40B4-BE49-F238E27FC236}">
                <a16:creationId xmlns:a16="http://schemas.microsoft.com/office/drawing/2014/main" id="{DE3348AE-DD24-4188-9524-3F789EFD75B3}"/>
              </a:ext>
            </a:extLst>
          </p:cNvPr>
          <p:cNvSpPr txBox="1"/>
          <p:nvPr/>
        </p:nvSpPr>
        <p:spPr>
          <a:xfrm rot="2907587">
            <a:off x="5863393" y="4390612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paragraaf 5.2</a:t>
            </a:r>
          </a:p>
        </p:txBody>
      </p:sp>
      <p:pic>
        <p:nvPicPr>
          <p:cNvPr id="47" name="Afbeelding 46">
            <a:extLst>
              <a:ext uri="{FF2B5EF4-FFF2-40B4-BE49-F238E27FC236}">
                <a16:creationId xmlns:a16="http://schemas.microsoft.com/office/drawing/2014/main" id="{9477A3A9-6042-4B66-9338-14D419E6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121" y="388708"/>
            <a:ext cx="564799" cy="64073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404E7D9-63CF-48AB-A24D-F96674EEC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272" y="1939051"/>
            <a:ext cx="646345" cy="702549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77015EF1-48A6-421E-8329-BB18168047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15" b="21168"/>
          <a:stretch/>
        </p:blipFill>
        <p:spPr>
          <a:xfrm>
            <a:off x="10946481" y="1173357"/>
            <a:ext cx="1123187" cy="634798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795A5927-78A3-4230-B927-B193EC7438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468"/>
          <a:stretch/>
        </p:blipFill>
        <p:spPr>
          <a:xfrm>
            <a:off x="7514470" y="3664081"/>
            <a:ext cx="2119956" cy="614128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0A6CE74C-4785-44BB-9B89-D803C73762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1202" y="3145265"/>
            <a:ext cx="431878" cy="43187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0DF9DF8-A9D5-4E34-B45D-885BC2D7FF03}"/>
              </a:ext>
            </a:extLst>
          </p:cNvPr>
          <p:cNvSpPr txBox="1"/>
          <p:nvPr/>
        </p:nvSpPr>
        <p:spPr>
          <a:xfrm>
            <a:off x="7091395" y="4765753"/>
            <a:ext cx="2047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ONDERNEMINGSVORMEN</a:t>
            </a:r>
            <a:endParaRPr lang="nl-NL" dirty="0"/>
          </a:p>
        </p:txBody>
      </p:sp>
      <p:cxnSp>
        <p:nvCxnSpPr>
          <p:cNvPr id="37" name="Verbindingslijn: gekromd 36">
            <a:extLst>
              <a:ext uri="{FF2B5EF4-FFF2-40B4-BE49-F238E27FC236}">
                <a16:creationId xmlns:a16="http://schemas.microsoft.com/office/drawing/2014/main" id="{E182968F-1B53-44F2-97FC-F02374D8DFF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21911" y="5058446"/>
            <a:ext cx="549759" cy="258053"/>
          </a:xfrm>
          <a:prstGeom prst="curvedConnector3">
            <a:avLst>
              <a:gd name="adj1" fmla="val 814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vak 40">
            <a:extLst>
              <a:ext uri="{FF2B5EF4-FFF2-40B4-BE49-F238E27FC236}">
                <a16:creationId xmlns:a16="http://schemas.microsoft.com/office/drawing/2014/main" id="{B8187437-28D7-45C9-A8CA-DD14034A9F6B}"/>
              </a:ext>
            </a:extLst>
          </p:cNvPr>
          <p:cNvSpPr txBox="1"/>
          <p:nvPr/>
        </p:nvSpPr>
        <p:spPr>
          <a:xfrm>
            <a:off x="5429457" y="5220230"/>
            <a:ext cx="178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SECTOREN</a:t>
            </a:r>
          </a:p>
        </p:txBody>
      </p: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10165297-DB02-41F7-8883-BA0025D2E5C5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1475" y="5544257"/>
            <a:ext cx="549759" cy="258053"/>
          </a:xfrm>
          <a:prstGeom prst="curvedConnector3">
            <a:avLst>
              <a:gd name="adj1" fmla="val 8141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erbindingslijn: gekromd 44">
            <a:extLst>
              <a:ext uri="{FF2B5EF4-FFF2-40B4-BE49-F238E27FC236}">
                <a16:creationId xmlns:a16="http://schemas.microsoft.com/office/drawing/2014/main" id="{4A044C30-6333-47C9-B170-23DF26D6C883}"/>
              </a:ext>
            </a:extLst>
          </p:cNvPr>
          <p:cNvCxnSpPr>
            <a:cxnSpLocks/>
          </p:cNvCxnSpPr>
          <p:nvPr/>
        </p:nvCxnSpPr>
        <p:spPr>
          <a:xfrm rot="5400000">
            <a:off x="5858307" y="5696578"/>
            <a:ext cx="439748" cy="27488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erbindingslijn: gekromd 45">
            <a:extLst>
              <a:ext uri="{FF2B5EF4-FFF2-40B4-BE49-F238E27FC236}">
                <a16:creationId xmlns:a16="http://schemas.microsoft.com/office/drawing/2014/main" id="{818EF0B8-C50E-44A5-9DB7-B5F4BA39DC88}"/>
              </a:ext>
            </a:extLst>
          </p:cNvPr>
          <p:cNvCxnSpPr>
            <a:cxnSpLocks/>
            <a:endCxn id="74" idx="0"/>
          </p:cNvCxnSpPr>
          <p:nvPr/>
        </p:nvCxnSpPr>
        <p:spPr>
          <a:xfrm>
            <a:off x="6722316" y="5568978"/>
            <a:ext cx="771423" cy="91656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kromd 50">
            <a:extLst>
              <a:ext uri="{FF2B5EF4-FFF2-40B4-BE49-F238E27FC236}">
                <a16:creationId xmlns:a16="http://schemas.microsoft.com/office/drawing/2014/main" id="{82C6DA78-985D-4E8D-B08F-322CE7EDAD31}"/>
              </a:ext>
            </a:extLst>
          </p:cNvPr>
          <p:cNvCxnSpPr>
            <a:cxnSpLocks/>
          </p:cNvCxnSpPr>
          <p:nvPr/>
        </p:nvCxnSpPr>
        <p:spPr>
          <a:xfrm>
            <a:off x="7216842" y="5920208"/>
            <a:ext cx="638738" cy="157312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>
            <a:extLst>
              <a:ext uri="{FF2B5EF4-FFF2-40B4-BE49-F238E27FC236}">
                <a16:creationId xmlns:a16="http://schemas.microsoft.com/office/drawing/2014/main" id="{409E7DF9-B015-4C6E-B65C-7E8EF4EC7CFA}"/>
              </a:ext>
            </a:extLst>
          </p:cNvPr>
          <p:cNvSpPr txBox="1"/>
          <p:nvPr/>
        </p:nvSpPr>
        <p:spPr>
          <a:xfrm>
            <a:off x="9223217" y="4784149"/>
            <a:ext cx="14568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Hoofdelijk</a:t>
            </a:r>
          </a:p>
          <a:p>
            <a:r>
              <a:rPr lang="nl-NL" sz="1600" dirty="0"/>
              <a:t>aansprakelijk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Aandelen</a:t>
            </a:r>
          </a:p>
          <a:p>
            <a:endParaRPr lang="nl-NL" sz="1600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55359FEA-8A2E-4317-AEBF-781203585728}"/>
              </a:ext>
            </a:extLst>
          </p:cNvPr>
          <p:cNvSpPr txBox="1"/>
          <p:nvPr/>
        </p:nvSpPr>
        <p:spPr>
          <a:xfrm>
            <a:off x="10628155" y="4598127"/>
            <a:ext cx="1456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Eenmanszaak</a:t>
            </a:r>
          </a:p>
          <a:p>
            <a:endParaRPr lang="nl-NL" dirty="0"/>
          </a:p>
          <a:p>
            <a:r>
              <a:rPr lang="nl-NL" dirty="0"/>
              <a:t>V.O.F</a:t>
            </a:r>
          </a:p>
          <a:p>
            <a:endParaRPr lang="nl-NL" dirty="0"/>
          </a:p>
          <a:p>
            <a:r>
              <a:rPr lang="nl-NL" dirty="0"/>
              <a:t>B.V</a:t>
            </a:r>
          </a:p>
          <a:p>
            <a:endParaRPr lang="nl-NL" dirty="0"/>
          </a:p>
          <a:p>
            <a:r>
              <a:rPr lang="nl-NL" dirty="0"/>
              <a:t>N.V</a:t>
            </a:r>
          </a:p>
          <a:p>
            <a:endParaRPr lang="nl-NL" dirty="0"/>
          </a:p>
        </p:txBody>
      </p:sp>
      <p:cxnSp>
        <p:nvCxnSpPr>
          <p:cNvPr id="54" name="Verbindingslijn: gekromd 53">
            <a:extLst>
              <a:ext uri="{FF2B5EF4-FFF2-40B4-BE49-F238E27FC236}">
                <a16:creationId xmlns:a16="http://schemas.microsoft.com/office/drawing/2014/main" id="{AD9354DF-4C5A-490E-A32C-C52F2C15830A}"/>
              </a:ext>
            </a:extLst>
          </p:cNvPr>
          <p:cNvCxnSpPr>
            <a:cxnSpLocks/>
          </p:cNvCxnSpPr>
          <p:nvPr/>
        </p:nvCxnSpPr>
        <p:spPr>
          <a:xfrm rot="16200000" flipH="1">
            <a:off x="8628231" y="5539380"/>
            <a:ext cx="731595" cy="517592"/>
          </a:xfrm>
          <a:prstGeom prst="curvedConnector3">
            <a:avLst>
              <a:gd name="adj1" fmla="val 1805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Verbindingslijn: gekromd 54">
            <a:extLst>
              <a:ext uri="{FF2B5EF4-FFF2-40B4-BE49-F238E27FC236}">
                <a16:creationId xmlns:a16="http://schemas.microsoft.com/office/drawing/2014/main" id="{2D1511C6-2655-4195-A678-969EB453B64D}"/>
              </a:ext>
            </a:extLst>
          </p:cNvPr>
          <p:cNvCxnSpPr>
            <a:cxnSpLocks/>
          </p:cNvCxnSpPr>
          <p:nvPr/>
        </p:nvCxnSpPr>
        <p:spPr>
          <a:xfrm flipV="1">
            <a:off x="8754291" y="5058385"/>
            <a:ext cx="498533" cy="382752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erbindingslijn: gekromd 58">
            <a:extLst>
              <a:ext uri="{FF2B5EF4-FFF2-40B4-BE49-F238E27FC236}">
                <a16:creationId xmlns:a16="http://schemas.microsoft.com/office/drawing/2014/main" id="{B7F00713-0243-4523-A207-052EE0D11378}"/>
              </a:ext>
            </a:extLst>
          </p:cNvPr>
          <p:cNvCxnSpPr>
            <a:cxnSpLocks/>
          </p:cNvCxnSpPr>
          <p:nvPr/>
        </p:nvCxnSpPr>
        <p:spPr>
          <a:xfrm flipV="1">
            <a:off x="10327192" y="4792644"/>
            <a:ext cx="349236" cy="22185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Verbindingslijn: gekromd 60">
            <a:extLst>
              <a:ext uri="{FF2B5EF4-FFF2-40B4-BE49-F238E27FC236}">
                <a16:creationId xmlns:a16="http://schemas.microsoft.com/office/drawing/2014/main" id="{3AD51C17-3FA3-40C5-8DD4-A8CF83EB5991}"/>
              </a:ext>
            </a:extLst>
          </p:cNvPr>
          <p:cNvCxnSpPr>
            <a:cxnSpLocks/>
          </p:cNvCxnSpPr>
          <p:nvPr/>
        </p:nvCxnSpPr>
        <p:spPr>
          <a:xfrm>
            <a:off x="10335272" y="5045665"/>
            <a:ext cx="292883" cy="25708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ingslijn: gekromd 62">
            <a:extLst>
              <a:ext uri="{FF2B5EF4-FFF2-40B4-BE49-F238E27FC236}">
                <a16:creationId xmlns:a16="http://schemas.microsoft.com/office/drawing/2014/main" id="{AE8D151D-5EE5-4707-9BA3-B9FB0AD099CB}"/>
              </a:ext>
            </a:extLst>
          </p:cNvPr>
          <p:cNvCxnSpPr>
            <a:cxnSpLocks/>
          </p:cNvCxnSpPr>
          <p:nvPr/>
        </p:nvCxnSpPr>
        <p:spPr>
          <a:xfrm flipV="1">
            <a:off x="10132477" y="5884080"/>
            <a:ext cx="555002" cy="229647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ingslijn: gekromd 64">
            <a:extLst>
              <a:ext uri="{FF2B5EF4-FFF2-40B4-BE49-F238E27FC236}">
                <a16:creationId xmlns:a16="http://schemas.microsoft.com/office/drawing/2014/main" id="{D1341904-E755-4D72-89E9-996B7A89E824}"/>
              </a:ext>
            </a:extLst>
          </p:cNvPr>
          <p:cNvCxnSpPr>
            <a:cxnSpLocks/>
          </p:cNvCxnSpPr>
          <p:nvPr/>
        </p:nvCxnSpPr>
        <p:spPr>
          <a:xfrm>
            <a:off x="10132477" y="6133417"/>
            <a:ext cx="495678" cy="36486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>
            <a:extLst>
              <a:ext uri="{FF2B5EF4-FFF2-40B4-BE49-F238E27FC236}">
                <a16:creationId xmlns:a16="http://schemas.microsoft.com/office/drawing/2014/main" id="{0042F85C-BA25-4642-B31F-4F9B431DEEBF}"/>
              </a:ext>
            </a:extLst>
          </p:cNvPr>
          <p:cNvSpPr txBox="1"/>
          <p:nvPr/>
        </p:nvSpPr>
        <p:spPr>
          <a:xfrm>
            <a:off x="4574138" y="5719195"/>
            <a:ext cx="2236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Primair      </a:t>
            </a:r>
          </a:p>
          <a:p>
            <a:r>
              <a:rPr lang="nl-NL" sz="1600" dirty="0"/>
              <a:t>                  Secundair     </a:t>
            </a:r>
          </a:p>
          <a:p>
            <a:r>
              <a:rPr lang="nl-NL" sz="1600" dirty="0"/>
              <a:t>		</a:t>
            </a:r>
          </a:p>
          <a:p>
            <a:endParaRPr lang="nl-NL" sz="1600" dirty="0"/>
          </a:p>
        </p:txBody>
      </p:sp>
      <p:pic>
        <p:nvPicPr>
          <p:cNvPr id="70" name="Afbeelding 69">
            <a:extLst>
              <a:ext uri="{FF2B5EF4-FFF2-40B4-BE49-F238E27FC236}">
                <a16:creationId xmlns:a16="http://schemas.microsoft.com/office/drawing/2014/main" id="{92C11F6F-D5ED-452F-95AB-DDAD2BE174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1111" y1="56889" x2="31111" y2="56889"/>
                        <a14:foregroundMark x1="54667" y1="44444" x2="54667" y2="44444"/>
                        <a14:foregroundMark x1="47556" y1="49778" x2="47556" y2="49778"/>
                        <a14:foregroundMark x1="54667" y1="64444" x2="54667" y2="64444"/>
                        <a14:foregroundMark x1="77333" y1="54222" x2="77333" y2="54222"/>
                        <a14:foregroundMark x1="75556" y1="30667" x2="75556" y2="30667"/>
                        <a14:foregroundMark x1="70222" y1="18667" x2="70222" y2="18667"/>
                        <a14:foregroundMark x1="81333" y1="49333" x2="81333" y2="49333"/>
                        <a14:foregroundMark x1="81778" y1="58667" x2="81778" y2="58667"/>
                        <a14:foregroundMark x1="81778" y1="62667" x2="81778" y2="62667"/>
                        <a14:foregroundMark x1="80889" y1="35556" x2="80889" y2="35556"/>
                        <a14:foregroundMark x1="81778" y1="25333" x2="81778" y2="25333"/>
                        <a14:foregroundMark x1="81333" y1="22667" x2="81333" y2="22667"/>
                        <a14:foregroundMark x1="11556" y1="67111" x2="11556" y2="67111"/>
                        <a14:foregroundMark x1="84000" y1="32889" x2="84000" y2="32889"/>
                        <a14:foregroundMark x1="40000" y1="61333" x2="40000" y2="61333"/>
                        <a14:foregroundMark x1="52000" y1="62222" x2="52000" y2="62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6275" y="4989625"/>
            <a:ext cx="1163940" cy="1163940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C8D6C964-2F67-4176-A452-C5C1C1F19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6978" y="5752291"/>
            <a:ext cx="1147270" cy="937259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7DC3ED74-377D-4E3F-8B4F-86DA17F0086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671" t="11407" r="56486" b="47808"/>
          <a:stretch/>
        </p:blipFill>
        <p:spPr>
          <a:xfrm>
            <a:off x="6713904" y="6307140"/>
            <a:ext cx="541471" cy="550859"/>
          </a:xfrm>
          <a:prstGeom prst="rect">
            <a:avLst/>
          </a:prstGeom>
        </p:spPr>
      </p:pic>
      <p:sp>
        <p:nvSpPr>
          <p:cNvPr id="74" name="Tekstvak 73">
            <a:extLst>
              <a:ext uri="{FF2B5EF4-FFF2-40B4-BE49-F238E27FC236}">
                <a16:creationId xmlns:a16="http://schemas.microsoft.com/office/drawing/2014/main" id="{156A8964-31C8-4D2C-96F9-4EAB01CE981A}"/>
              </a:ext>
            </a:extLst>
          </p:cNvPr>
          <p:cNvSpPr txBox="1"/>
          <p:nvPr/>
        </p:nvSpPr>
        <p:spPr>
          <a:xfrm>
            <a:off x="6575091" y="5660634"/>
            <a:ext cx="183729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/>
              <a:t>DIENSTEN</a:t>
            </a:r>
          </a:p>
          <a:p>
            <a:endParaRPr lang="nl-NL" sz="500" dirty="0"/>
          </a:p>
          <a:p>
            <a:r>
              <a:rPr lang="nl-NL" sz="1600" dirty="0"/>
              <a:t> Tertiair      Quartair</a:t>
            </a:r>
          </a:p>
          <a:p>
            <a:r>
              <a:rPr lang="nl-NL" sz="1600" dirty="0"/>
              <a:t>		</a:t>
            </a:r>
          </a:p>
          <a:p>
            <a:endParaRPr lang="nl-NL" sz="1600" dirty="0"/>
          </a:p>
        </p:txBody>
      </p:sp>
      <p:cxnSp>
        <p:nvCxnSpPr>
          <p:cNvPr id="78" name="Verbindingslijn: gekromd 77">
            <a:extLst>
              <a:ext uri="{FF2B5EF4-FFF2-40B4-BE49-F238E27FC236}">
                <a16:creationId xmlns:a16="http://schemas.microsoft.com/office/drawing/2014/main" id="{856457B3-3705-48A1-8E09-E49539406A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71670" y="5921531"/>
            <a:ext cx="241930" cy="138844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Afbeelding 85">
            <a:extLst>
              <a:ext uri="{FF2B5EF4-FFF2-40B4-BE49-F238E27FC236}">
                <a16:creationId xmlns:a16="http://schemas.microsoft.com/office/drawing/2014/main" id="{94596872-13F1-4267-AF60-D9A72C418ED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938" t="27792" r="22095" b="29602"/>
          <a:stretch/>
        </p:blipFill>
        <p:spPr>
          <a:xfrm>
            <a:off x="7537505" y="6307141"/>
            <a:ext cx="697732" cy="550858"/>
          </a:xfrm>
          <a:prstGeom prst="rect">
            <a:avLst/>
          </a:prstGeom>
        </p:spPr>
      </p:pic>
      <p:sp>
        <p:nvSpPr>
          <p:cNvPr id="57" name="Tekstvak 56">
            <a:extLst>
              <a:ext uri="{FF2B5EF4-FFF2-40B4-BE49-F238E27FC236}">
                <a16:creationId xmlns:a16="http://schemas.microsoft.com/office/drawing/2014/main" id="{A4E22D2E-6F19-47A2-B0FC-E1C3D53A30A2}"/>
              </a:ext>
            </a:extLst>
          </p:cNvPr>
          <p:cNvSpPr txBox="1"/>
          <p:nvPr/>
        </p:nvSpPr>
        <p:spPr>
          <a:xfrm>
            <a:off x="1559323" y="4752184"/>
            <a:ext cx="120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ARBEIDSMARKT</a:t>
            </a:r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9313B7C9-9F5F-439E-BE27-4686110D57BC}"/>
              </a:ext>
            </a:extLst>
          </p:cNvPr>
          <p:cNvSpPr txBox="1"/>
          <p:nvPr/>
        </p:nvSpPr>
        <p:spPr>
          <a:xfrm>
            <a:off x="1669159" y="3631878"/>
            <a:ext cx="164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BEROEPS BEVOLKING</a:t>
            </a:r>
          </a:p>
        </p:txBody>
      </p:sp>
      <p:cxnSp>
        <p:nvCxnSpPr>
          <p:cNvPr id="60" name="Verbindingslijn: gekromd 59">
            <a:extLst>
              <a:ext uri="{FF2B5EF4-FFF2-40B4-BE49-F238E27FC236}">
                <a16:creationId xmlns:a16="http://schemas.microsoft.com/office/drawing/2014/main" id="{1F5DAAA1-7C92-451C-A090-AC07EEFD3DED}"/>
              </a:ext>
            </a:extLst>
          </p:cNvPr>
          <p:cNvCxnSpPr>
            <a:cxnSpLocks/>
          </p:cNvCxnSpPr>
          <p:nvPr/>
        </p:nvCxnSpPr>
        <p:spPr>
          <a:xfrm flipV="1">
            <a:off x="2569965" y="4676895"/>
            <a:ext cx="1028117" cy="41667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Verbindingslijn: gekromd 61">
            <a:extLst>
              <a:ext uri="{FF2B5EF4-FFF2-40B4-BE49-F238E27FC236}">
                <a16:creationId xmlns:a16="http://schemas.microsoft.com/office/drawing/2014/main" id="{2419372B-7945-4AE4-95B1-B61A7EB24215}"/>
              </a:ext>
            </a:extLst>
          </p:cNvPr>
          <p:cNvCxnSpPr>
            <a:cxnSpLocks/>
          </p:cNvCxnSpPr>
          <p:nvPr/>
        </p:nvCxnSpPr>
        <p:spPr>
          <a:xfrm>
            <a:off x="3075130" y="3979785"/>
            <a:ext cx="448166" cy="718006"/>
          </a:xfrm>
          <a:prstGeom prst="curved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Verbindingslijn: gekromd 63">
            <a:extLst>
              <a:ext uri="{FF2B5EF4-FFF2-40B4-BE49-F238E27FC236}">
                <a16:creationId xmlns:a16="http://schemas.microsoft.com/office/drawing/2014/main" id="{4DC74335-979F-4CA9-ACD9-E1EBDD6F1217}"/>
              </a:ext>
            </a:extLst>
          </p:cNvPr>
          <p:cNvCxnSpPr>
            <a:cxnSpLocks/>
            <a:endCxn id="71" idx="0"/>
          </p:cNvCxnSpPr>
          <p:nvPr/>
        </p:nvCxnSpPr>
        <p:spPr>
          <a:xfrm rot="5400000">
            <a:off x="2644120" y="4926111"/>
            <a:ext cx="1149678" cy="651251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vak 70">
            <a:extLst>
              <a:ext uri="{FF2B5EF4-FFF2-40B4-BE49-F238E27FC236}">
                <a16:creationId xmlns:a16="http://schemas.microsoft.com/office/drawing/2014/main" id="{2A57B582-84B2-45CB-A8CC-D650E3B4983E}"/>
              </a:ext>
            </a:extLst>
          </p:cNvPr>
          <p:cNvSpPr txBox="1"/>
          <p:nvPr/>
        </p:nvSpPr>
        <p:spPr>
          <a:xfrm>
            <a:off x="1557975" y="5826575"/>
            <a:ext cx="267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         </a:t>
            </a:r>
            <a:r>
              <a:rPr lang="nl-NL" sz="1200" dirty="0">
                <a:highlight>
                  <a:srgbClr val="FFFF00"/>
                </a:highlight>
              </a:rPr>
              <a:t>   FORMEEL </a:t>
            </a:r>
            <a:r>
              <a:rPr lang="nl-NL" sz="1200" dirty="0"/>
              <a:t>             </a:t>
            </a:r>
            <a:r>
              <a:rPr lang="nl-NL" sz="1200" dirty="0">
                <a:highlight>
                  <a:srgbClr val="FFFF00"/>
                </a:highlight>
              </a:rPr>
              <a:t>INFORMEEL</a:t>
            </a:r>
          </a:p>
          <a:p>
            <a:pPr algn="ctr"/>
            <a:r>
              <a:rPr lang="nl-NL" sz="1200" dirty="0"/>
              <a:t>     BETAALD            VRIJWILLIG  </a:t>
            </a:r>
            <a:r>
              <a:rPr lang="nl-NL" sz="1200" dirty="0">
                <a:solidFill>
                  <a:schemeClr val="bg1"/>
                </a:solidFill>
              </a:rPr>
              <a:t>ZWART</a:t>
            </a:r>
          </a:p>
          <a:p>
            <a:r>
              <a:rPr lang="nl-NL" sz="1200" dirty="0"/>
              <a:t>   GEREGISTREERD</a:t>
            </a:r>
          </a:p>
        </p:txBody>
      </p:sp>
      <p:pic>
        <p:nvPicPr>
          <p:cNvPr id="79" name="Afbeelding 78">
            <a:extLst>
              <a:ext uri="{FF2B5EF4-FFF2-40B4-BE49-F238E27FC236}">
                <a16:creationId xmlns:a16="http://schemas.microsoft.com/office/drawing/2014/main" id="{18FCC2CF-8193-4FE5-A150-72159E017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12763" y="3562626"/>
            <a:ext cx="518182" cy="518182"/>
          </a:xfrm>
          <a:prstGeom prst="rect">
            <a:avLst/>
          </a:prstGeom>
        </p:spPr>
      </p:pic>
      <p:sp>
        <p:nvSpPr>
          <p:cNvPr id="81" name="Tekstvak 80">
            <a:extLst>
              <a:ext uri="{FF2B5EF4-FFF2-40B4-BE49-F238E27FC236}">
                <a16:creationId xmlns:a16="http://schemas.microsoft.com/office/drawing/2014/main" id="{DA97E9C5-3C67-4B86-A280-3B75DB9D436A}"/>
              </a:ext>
            </a:extLst>
          </p:cNvPr>
          <p:cNvSpPr txBox="1"/>
          <p:nvPr/>
        </p:nvSpPr>
        <p:spPr>
          <a:xfrm>
            <a:off x="193225" y="5180586"/>
            <a:ext cx="12322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VRAAG</a:t>
            </a:r>
          </a:p>
          <a:p>
            <a:pPr algn="r"/>
            <a:endParaRPr lang="nl-NL" sz="800" b="1" dirty="0"/>
          </a:p>
          <a:p>
            <a:pPr algn="r"/>
            <a:r>
              <a:rPr lang="nl-NL" b="1" dirty="0"/>
              <a:t>AANBOD</a:t>
            </a:r>
          </a:p>
          <a:p>
            <a:pPr algn="r"/>
            <a:endParaRPr lang="nl-NL" b="1" dirty="0"/>
          </a:p>
        </p:txBody>
      </p:sp>
      <p:cxnSp>
        <p:nvCxnSpPr>
          <p:cNvPr id="82" name="Verbindingslijn: gekromd 81">
            <a:extLst>
              <a:ext uri="{FF2B5EF4-FFF2-40B4-BE49-F238E27FC236}">
                <a16:creationId xmlns:a16="http://schemas.microsoft.com/office/drawing/2014/main" id="{9B88E8B7-9689-42FF-8FA9-F7902434BD71}"/>
              </a:ext>
            </a:extLst>
          </p:cNvPr>
          <p:cNvCxnSpPr>
            <a:cxnSpLocks/>
          </p:cNvCxnSpPr>
          <p:nvPr/>
        </p:nvCxnSpPr>
        <p:spPr>
          <a:xfrm flipV="1">
            <a:off x="1357888" y="5102448"/>
            <a:ext cx="371850" cy="21405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Verbindingslijn: gekromd 83">
            <a:extLst>
              <a:ext uri="{FF2B5EF4-FFF2-40B4-BE49-F238E27FC236}">
                <a16:creationId xmlns:a16="http://schemas.microsoft.com/office/drawing/2014/main" id="{23C34D7C-5026-469B-B2BD-58CEA3AE6A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82696" y="5290316"/>
            <a:ext cx="747619" cy="354119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kstvak 87">
            <a:extLst>
              <a:ext uri="{FF2B5EF4-FFF2-40B4-BE49-F238E27FC236}">
                <a16:creationId xmlns:a16="http://schemas.microsoft.com/office/drawing/2014/main" id="{2E934BC7-6590-4065-A0C1-ABB3468DA806}"/>
              </a:ext>
            </a:extLst>
          </p:cNvPr>
          <p:cNvSpPr txBox="1"/>
          <p:nvPr/>
        </p:nvSpPr>
        <p:spPr>
          <a:xfrm rot="19762948">
            <a:off x="660274" y="3469616"/>
            <a:ext cx="174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Tussen 15 en </a:t>
            </a:r>
            <a:r>
              <a:rPr lang="nl-NL" sz="1200" dirty="0" err="1"/>
              <a:t>pensioen-leeftijd</a:t>
            </a:r>
            <a:r>
              <a:rPr lang="nl-NL" sz="1200" dirty="0"/>
              <a:t>, werk hebben of actief werk zoeken.</a:t>
            </a: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29437AFA-F4DA-4035-A1E8-C6B6AE4F4E91}"/>
              </a:ext>
            </a:extLst>
          </p:cNvPr>
          <p:cNvSpPr txBox="1"/>
          <p:nvPr/>
        </p:nvSpPr>
        <p:spPr>
          <a:xfrm>
            <a:off x="2072097" y="2171846"/>
            <a:ext cx="1453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/>
              <a:t>WERKLOOS</a:t>
            </a:r>
          </a:p>
          <a:p>
            <a:pPr algn="ctr"/>
            <a:r>
              <a:rPr lang="nl-NL" sz="2000" dirty="0"/>
              <a:t>HEID</a:t>
            </a:r>
          </a:p>
        </p:txBody>
      </p:sp>
      <p:sp>
        <p:nvSpPr>
          <p:cNvPr id="80" name="Tekstvak 79">
            <a:extLst>
              <a:ext uri="{FF2B5EF4-FFF2-40B4-BE49-F238E27FC236}">
                <a16:creationId xmlns:a16="http://schemas.microsoft.com/office/drawing/2014/main" id="{D3049CC6-4781-477C-A4B8-9E66D02DAFD0}"/>
              </a:ext>
            </a:extLst>
          </p:cNvPr>
          <p:cNvSpPr txBox="1"/>
          <p:nvPr/>
        </p:nvSpPr>
        <p:spPr>
          <a:xfrm>
            <a:off x="3257353" y="214136"/>
            <a:ext cx="18208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Structureel</a:t>
            </a:r>
          </a:p>
          <a:p>
            <a:endParaRPr lang="nl-NL" sz="1600" dirty="0"/>
          </a:p>
          <a:p>
            <a:r>
              <a:rPr lang="nl-NL" dirty="0"/>
              <a:t>Conjunctureel</a:t>
            </a:r>
          </a:p>
          <a:p>
            <a:endParaRPr lang="nl-NL" sz="1600" dirty="0"/>
          </a:p>
          <a:p>
            <a:r>
              <a:rPr lang="nl-NL" sz="1600" dirty="0"/>
              <a:t>Frictie</a:t>
            </a:r>
          </a:p>
          <a:p>
            <a:r>
              <a:rPr lang="nl-NL" sz="1600" dirty="0"/>
              <a:t>Seizoen</a:t>
            </a:r>
          </a:p>
          <a:p>
            <a:r>
              <a:rPr lang="nl-NL" sz="1600" dirty="0"/>
              <a:t>Regionaal</a:t>
            </a:r>
          </a:p>
        </p:txBody>
      </p:sp>
      <p:pic>
        <p:nvPicPr>
          <p:cNvPr id="83" name="Afbeelding 82">
            <a:extLst>
              <a:ext uri="{FF2B5EF4-FFF2-40B4-BE49-F238E27FC236}">
                <a16:creationId xmlns:a16="http://schemas.microsoft.com/office/drawing/2014/main" id="{3A9A0FDE-8986-4275-912A-CCD0B8A8BD4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4885" y="2491997"/>
            <a:ext cx="733776" cy="733776"/>
          </a:xfrm>
          <a:prstGeom prst="rect">
            <a:avLst/>
          </a:prstGeom>
        </p:spPr>
      </p:pic>
      <p:cxnSp>
        <p:nvCxnSpPr>
          <p:cNvPr id="8" name="Verbindingslijn: gekromd 7">
            <a:extLst>
              <a:ext uri="{FF2B5EF4-FFF2-40B4-BE49-F238E27FC236}">
                <a16:creationId xmlns:a16="http://schemas.microsoft.com/office/drawing/2014/main" id="{71D6F231-B4F7-40F9-B317-9845BE94C214}"/>
              </a:ext>
            </a:extLst>
          </p:cNvPr>
          <p:cNvCxnSpPr>
            <a:cxnSpLocks/>
          </p:cNvCxnSpPr>
          <p:nvPr/>
        </p:nvCxnSpPr>
        <p:spPr>
          <a:xfrm rot="16200000" flipV="1">
            <a:off x="363097" y="3623072"/>
            <a:ext cx="1029634" cy="366334"/>
          </a:xfrm>
          <a:prstGeom prst="curvedConnector3">
            <a:avLst>
              <a:gd name="adj1" fmla="val -171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Verbindingslijn: gekromd 84">
            <a:extLst>
              <a:ext uri="{FF2B5EF4-FFF2-40B4-BE49-F238E27FC236}">
                <a16:creationId xmlns:a16="http://schemas.microsoft.com/office/drawing/2014/main" id="{7B27AE19-8D4C-492B-A01E-3438528EA313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1168661" y="2483115"/>
            <a:ext cx="1064268" cy="37577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Verbindingslijn: gekromd 86">
            <a:extLst>
              <a:ext uri="{FF2B5EF4-FFF2-40B4-BE49-F238E27FC236}">
                <a16:creationId xmlns:a16="http://schemas.microsoft.com/office/drawing/2014/main" id="{965EE496-89CC-4EC2-A4F8-4AA5D4C3E32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238744" y="1331301"/>
            <a:ext cx="1095084" cy="576068"/>
          </a:xfrm>
          <a:prstGeom prst="curvedConnector3">
            <a:avLst>
              <a:gd name="adj1" fmla="val 9638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kstvak 89">
            <a:extLst>
              <a:ext uri="{FF2B5EF4-FFF2-40B4-BE49-F238E27FC236}">
                <a16:creationId xmlns:a16="http://schemas.microsoft.com/office/drawing/2014/main" id="{3C876161-21A4-43C3-B745-7AB9A1F03D9C}"/>
              </a:ext>
            </a:extLst>
          </p:cNvPr>
          <p:cNvSpPr txBox="1"/>
          <p:nvPr/>
        </p:nvSpPr>
        <p:spPr>
          <a:xfrm rot="20171692">
            <a:off x="1184548" y="2308186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geregistreerd</a:t>
            </a:r>
          </a:p>
        </p:txBody>
      </p:sp>
      <p:sp>
        <p:nvSpPr>
          <p:cNvPr id="91" name="Tekstvak 90">
            <a:extLst>
              <a:ext uri="{FF2B5EF4-FFF2-40B4-BE49-F238E27FC236}">
                <a16:creationId xmlns:a16="http://schemas.microsoft.com/office/drawing/2014/main" id="{3BF756A7-2AA3-4904-A4BC-E8AB45E9E468}"/>
              </a:ext>
            </a:extLst>
          </p:cNvPr>
          <p:cNvSpPr txBox="1"/>
          <p:nvPr/>
        </p:nvSpPr>
        <p:spPr>
          <a:xfrm rot="16793620">
            <a:off x="2138213" y="1141110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vormen</a:t>
            </a:r>
          </a:p>
        </p:txBody>
      </p:sp>
      <p:sp>
        <p:nvSpPr>
          <p:cNvPr id="26" name="Linkeraccolade 25">
            <a:extLst>
              <a:ext uri="{FF2B5EF4-FFF2-40B4-BE49-F238E27FC236}">
                <a16:creationId xmlns:a16="http://schemas.microsoft.com/office/drawing/2014/main" id="{9D1D4A06-B0C3-4F67-ADF0-05CA67EE81EA}"/>
              </a:ext>
            </a:extLst>
          </p:cNvPr>
          <p:cNvSpPr/>
          <p:nvPr/>
        </p:nvSpPr>
        <p:spPr>
          <a:xfrm>
            <a:off x="2923159" y="257969"/>
            <a:ext cx="458219" cy="1796990"/>
          </a:xfrm>
          <a:prstGeom prst="leftBrace">
            <a:avLst>
              <a:gd name="adj1" fmla="val 12767"/>
              <a:gd name="adj2" fmla="val 4717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2" name="Afbeelding 91">
            <a:extLst>
              <a:ext uri="{FF2B5EF4-FFF2-40B4-BE49-F238E27FC236}">
                <a16:creationId xmlns:a16="http://schemas.microsoft.com/office/drawing/2014/main" id="{CB2B418E-7961-45C4-8859-D41B52BABDA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2270" y="-50469"/>
            <a:ext cx="749245" cy="612094"/>
          </a:xfrm>
          <a:prstGeom prst="rect">
            <a:avLst/>
          </a:prstGeom>
        </p:spPr>
      </p:pic>
      <p:sp>
        <p:nvSpPr>
          <p:cNvPr id="39" name="Kruis 38">
            <a:extLst>
              <a:ext uri="{FF2B5EF4-FFF2-40B4-BE49-F238E27FC236}">
                <a16:creationId xmlns:a16="http://schemas.microsoft.com/office/drawing/2014/main" id="{B3C124F7-9DFA-463A-BD32-918F0D85BD69}"/>
              </a:ext>
            </a:extLst>
          </p:cNvPr>
          <p:cNvSpPr/>
          <p:nvPr/>
        </p:nvSpPr>
        <p:spPr>
          <a:xfrm rot="2888155">
            <a:off x="4564887" y="110075"/>
            <a:ext cx="474175" cy="465842"/>
          </a:xfrm>
          <a:prstGeom prst="plus">
            <a:avLst>
              <a:gd name="adj" fmla="val 373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7" name="Afbeelding 66">
            <a:extLst>
              <a:ext uri="{FF2B5EF4-FFF2-40B4-BE49-F238E27FC236}">
                <a16:creationId xmlns:a16="http://schemas.microsoft.com/office/drawing/2014/main" id="{C65DD1B3-1685-4BCC-A42B-7676420D31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34084" y="561014"/>
            <a:ext cx="1206749" cy="664018"/>
          </a:xfrm>
          <a:prstGeom prst="rect">
            <a:avLst/>
          </a:prstGeom>
        </p:spPr>
      </p:pic>
      <p:cxnSp>
        <p:nvCxnSpPr>
          <p:cNvPr id="93" name="Verbindingslijn: gekromd 92">
            <a:extLst>
              <a:ext uri="{FF2B5EF4-FFF2-40B4-BE49-F238E27FC236}">
                <a16:creationId xmlns:a16="http://schemas.microsoft.com/office/drawing/2014/main" id="{E798CCC5-AD6F-434E-95EE-694AF244EC7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6933" y="2133215"/>
            <a:ext cx="555077" cy="246633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kstvak 93">
            <a:extLst>
              <a:ext uri="{FF2B5EF4-FFF2-40B4-BE49-F238E27FC236}">
                <a16:creationId xmlns:a16="http://schemas.microsoft.com/office/drawing/2014/main" id="{8C09CAE5-8D3C-48B3-8581-972DC9513831}"/>
              </a:ext>
            </a:extLst>
          </p:cNvPr>
          <p:cNvSpPr txBox="1"/>
          <p:nvPr/>
        </p:nvSpPr>
        <p:spPr>
          <a:xfrm>
            <a:off x="126597" y="1525654"/>
            <a:ext cx="213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ww-uitkering</a:t>
            </a:r>
            <a:endParaRPr lang="nl-NL" sz="2400" dirty="0"/>
          </a:p>
        </p:txBody>
      </p:sp>
      <p:sp>
        <p:nvSpPr>
          <p:cNvPr id="95" name="Tekstvak 94">
            <a:extLst>
              <a:ext uri="{FF2B5EF4-FFF2-40B4-BE49-F238E27FC236}">
                <a16:creationId xmlns:a16="http://schemas.microsoft.com/office/drawing/2014/main" id="{1010604E-4DAD-42C6-A1B1-AE99641F6C7E}"/>
              </a:ext>
            </a:extLst>
          </p:cNvPr>
          <p:cNvSpPr txBox="1"/>
          <p:nvPr/>
        </p:nvSpPr>
        <p:spPr>
          <a:xfrm>
            <a:off x="343106" y="812022"/>
            <a:ext cx="215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Niet eigen schuld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Weken-eis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Beschikbaar</a:t>
            </a:r>
          </a:p>
        </p:txBody>
      </p:sp>
      <p:sp>
        <p:nvSpPr>
          <p:cNvPr id="96" name="Tekstvak 95">
            <a:extLst>
              <a:ext uri="{FF2B5EF4-FFF2-40B4-BE49-F238E27FC236}">
                <a16:creationId xmlns:a16="http://schemas.microsoft.com/office/drawing/2014/main" id="{318B018D-8D56-4E1F-8720-1038CF56D09C}"/>
              </a:ext>
            </a:extLst>
          </p:cNvPr>
          <p:cNvSpPr txBox="1"/>
          <p:nvPr/>
        </p:nvSpPr>
        <p:spPr>
          <a:xfrm>
            <a:off x="2011493" y="459828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Verborgen?</a:t>
            </a:r>
          </a:p>
        </p:txBody>
      </p:sp>
      <p:cxnSp>
        <p:nvCxnSpPr>
          <p:cNvPr id="97" name="Verbindingslijn: gekromd 96">
            <a:extLst>
              <a:ext uri="{FF2B5EF4-FFF2-40B4-BE49-F238E27FC236}">
                <a16:creationId xmlns:a16="http://schemas.microsoft.com/office/drawing/2014/main" id="{2C74EEEE-E950-4188-9462-889B1D5D2C0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83681" y="1002445"/>
            <a:ext cx="670272" cy="139035"/>
          </a:xfrm>
          <a:prstGeom prst="curvedConnector3">
            <a:avLst>
              <a:gd name="adj1" fmla="val 3635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Verbindingslijn: gekromd 99">
            <a:extLst>
              <a:ext uri="{FF2B5EF4-FFF2-40B4-BE49-F238E27FC236}">
                <a16:creationId xmlns:a16="http://schemas.microsoft.com/office/drawing/2014/main" id="{4F222AE4-649D-49F6-A919-8F4D2F4B8373}"/>
              </a:ext>
            </a:extLst>
          </p:cNvPr>
          <p:cNvCxnSpPr>
            <a:cxnSpLocks/>
          </p:cNvCxnSpPr>
          <p:nvPr/>
        </p:nvCxnSpPr>
        <p:spPr>
          <a:xfrm rot="10800000">
            <a:off x="395385" y="2297856"/>
            <a:ext cx="357408" cy="18526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kstvak 101">
            <a:extLst>
              <a:ext uri="{FF2B5EF4-FFF2-40B4-BE49-F238E27FC236}">
                <a16:creationId xmlns:a16="http://schemas.microsoft.com/office/drawing/2014/main" id="{DA18835C-57D4-4747-9817-D55B8B001ED8}"/>
              </a:ext>
            </a:extLst>
          </p:cNvPr>
          <p:cNvSpPr txBox="1"/>
          <p:nvPr/>
        </p:nvSpPr>
        <p:spPr>
          <a:xfrm rot="20171692">
            <a:off x="58413" y="1941364"/>
            <a:ext cx="1154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HULP</a:t>
            </a:r>
          </a:p>
        </p:txBody>
      </p:sp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986C0934-C79E-4B1F-925D-FD8BFDC1AA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37411" y="6307141"/>
            <a:ext cx="960598" cy="554191"/>
          </a:xfrm>
          <a:prstGeom prst="rect">
            <a:avLst/>
          </a:prstGeom>
        </p:spPr>
      </p:pic>
      <p:sp>
        <p:nvSpPr>
          <p:cNvPr id="98" name="Tekstvak 97">
            <a:extLst>
              <a:ext uri="{FF2B5EF4-FFF2-40B4-BE49-F238E27FC236}">
                <a16:creationId xmlns:a16="http://schemas.microsoft.com/office/drawing/2014/main" id="{B4C40D7C-9A72-42A2-AFE1-727C1FFC5760}"/>
              </a:ext>
            </a:extLst>
          </p:cNvPr>
          <p:cNvSpPr txBox="1"/>
          <p:nvPr/>
        </p:nvSpPr>
        <p:spPr>
          <a:xfrm rot="532328">
            <a:off x="882603" y="6132968"/>
            <a:ext cx="1167941" cy="738664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400" dirty="0"/>
              <a:t>brutoloon</a:t>
            </a:r>
          </a:p>
          <a:p>
            <a:r>
              <a:rPr lang="nl-NL" sz="1400" u="sng" dirty="0"/>
              <a:t>LB/premies </a:t>
            </a:r>
            <a:r>
              <a:rPr lang="nl-NL" sz="1400" dirty="0"/>
              <a:t>–</a:t>
            </a:r>
          </a:p>
          <a:p>
            <a:r>
              <a:rPr lang="nl-NL" sz="1400" dirty="0"/>
              <a:t>nettoloon</a:t>
            </a:r>
          </a:p>
        </p:txBody>
      </p:sp>
    </p:spTree>
    <p:extLst>
      <p:ext uri="{BB962C8B-B14F-4D97-AF65-F5344CB8AC3E}">
        <p14:creationId xmlns:p14="http://schemas.microsoft.com/office/powerpoint/2010/main" val="19414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0" grpId="0"/>
      <p:bldP spid="90" grpId="0"/>
      <p:bldP spid="91" grpId="0"/>
      <p:bldP spid="26" grpId="0" animBg="1"/>
      <p:bldP spid="39" grpId="0" animBg="1"/>
      <p:bldP spid="94" grpId="0"/>
      <p:bldP spid="95" grpId="0"/>
      <p:bldP spid="96" grpId="0"/>
      <p:bldP spid="10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284</Words>
  <Application>Microsoft Office PowerPoint</Application>
  <PresentationFormat>Breedbeeld</PresentationFormat>
  <Paragraphs>199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Seelen, BMJG (Bernhard)</dc:creator>
  <cp:lastModifiedBy>Seelen, BMJG (Bernhard)</cp:lastModifiedBy>
  <cp:revision>3</cp:revision>
  <dcterms:created xsi:type="dcterms:W3CDTF">2021-06-23T06:45:08Z</dcterms:created>
  <dcterms:modified xsi:type="dcterms:W3CDTF">2021-06-24T06:32:23Z</dcterms:modified>
</cp:coreProperties>
</file>